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83" r:id="rId4"/>
    <p:sldId id="305" r:id="rId5"/>
    <p:sldId id="273" r:id="rId6"/>
    <p:sldId id="316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9" r:id="rId26"/>
    <p:sldId id="348" r:id="rId27"/>
    <p:sldId id="350" r:id="rId28"/>
    <p:sldId id="351" r:id="rId2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6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634" y="67"/>
      </p:cViewPr>
      <p:guideLst>
        <p:guide orient="horz" pos="3176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905149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l" fontAlgn="base"/>
            <a:endParaRPr sz="1200" strike="noStrike" noProof="1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8197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l" fontAlgn="base"/>
            <a:endParaRPr sz="1200" strike="noStrike" noProof="1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6678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灯片编号占位符 2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lstStyle/>
          <a:p>
            <a:pPr lvl="0" algn="r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文本占位符 3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endParaRPr lang="zh-CN" altLang="en-US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6512" y="0"/>
            <a:ext cx="9180513" cy="516413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6512" y="0"/>
            <a:ext cx="9180513" cy="516413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6512" y="0"/>
            <a:ext cx="9180513" cy="516413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6512" y="0"/>
            <a:ext cx="9180513" cy="516413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pic>
        <p:nvPicPr>
          <p:cNvPr id="1031" name="图片 1" descr="538d098673212829de91f3000871fe8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288" y="-4762"/>
            <a:ext cx="9124950" cy="51800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vert="horz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2022/6/8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  <p:pic>
        <p:nvPicPr>
          <p:cNvPr id="1031" name="图片 1" descr="538d098673212829de91f3000871fe8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288" y="-4762"/>
            <a:ext cx="9124950" cy="51800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4450" y="1419860"/>
            <a:ext cx="9188450" cy="2447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218" name="TextBox 12"/>
          <p:cNvSpPr/>
          <p:nvPr/>
        </p:nvSpPr>
        <p:spPr>
          <a:xfrm>
            <a:off x="323850" y="1491615"/>
            <a:ext cx="85407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FF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江苏省社科联社科评奖系统</a:t>
            </a:r>
          </a:p>
        </p:txBody>
      </p:sp>
      <p:sp>
        <p:nvSpPr>
          <p:cNvPr id="9220" name="TextBox 14" descr="7b0a20202020227461726765744d6f64756c65223a202270726f636573734f6e6c696e65466f6e7473220a7d0a"/>
          <p:cNvSpPr/>
          <p:nvPr/>
        </p:nvSpPr>
        <p:spPr>
          <a:xfrm>
            <a:off x="2844165" y="2644140"/>
            <a:ext cx="314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操作培训</a:t>
            </a:r>
          </a:p>
        </p:txBody>
      </p:sp>
      <p:sp>
        <p:nvSpPr>
          <p:cNvPr id="2" name="TextBox 14"/>
          <p:cNvSpPr/>
          <p:nvPr/>
        </p:nvSpPr>
        <p:spPr>
          <a:xfrm>
            <a:off x="2844165" y="3363595"/>
            <a:ext cx="314166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时尚中黑简体" pitchFamily="2" charset="-122"/>
                <a:cs typeface="Times New Roman" panose="02020603050405020304" charset="0"/>
                <a:sym typeface="时尚中黑简体" pitchFamily="2" charset="-122"/>
              </a:rPr>
              <a:t>2022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charset="0"/>
                <a:ea typeface="时尚中黑简体" pitchFamily="2" charset="-122"/>
                <a:cs typeface="Times New Roman" panose="02020603050405020304" charset="0"/>
                <a:sym typeface="时尚中黑简体" pitchFamily="2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时尚中黑简体" pitchFamily="2" charset="-122"/>
                <a:cs typeface="Times New Roman" panose="02020603050405020304" charset="0"/>
                <a:sym typeface="时尚中黑简体" pitchFamily="2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charset="0"/>
                <a:ea typeface="时尚中黑简体" pitchFamily="2" charset="-122"/>
                <a:cs typeface="Times New Roman" panose="02020603050405020304" charset="0"/>
                <a:sym typeface="时尚中黑简体" pitchFamily="2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charset="0"/>
                <a:ea typeface="时尚中黑简体" pitchFamily="2" charset="-122"/>
                <a:cs typeface="Times New Roman" panose="02020603050405020304" charset="0"/>
                <a:sym typeface="时尚中黑简体" pitchFamily="2" charset="-122"/>
              </a:rPr>
              <a:t>29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charset="0"/>
                <a:ea typeface="时尚中黑简体" pitchFamily="2" charset="-122"/>
                <a:cs typeface="Times New Roman" panose="02020603050405020304" charset="0"/>
                <a:sym typeface="时尚中黑简体" pitchFamily="2" charset="-122"/>
              </a:rPr>
              <a:t>日</a:t>
            </a:r>
          </a:p>
        </p:txBody>
      </p:sp>
    </p:spTree>
    <p:custDataLst>
      <p:tags r:id="rId1"/>
    </p:custDataLst>
  </p:cSld>
  <p:clrMapOvr>
    <a:masterClrMapping/>
  </p:clrMapOvr>
  <p:transition spd="slow"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6855" y="915670"/>
            <a:ext cx="8232775" cy="39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39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763270"/>
            <a:ext cx="8002905" cy="388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48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915670"/>
            <a:ext cx="786003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43915"/>
            <a:ext cx="7818120" cy="392176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51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43915"/>
            <a:ext cx="7840980" cy="380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52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" y="883285"/>
            <a:ext cx="7999730" cy="38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53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35660"/>
            <a:ext cx="7900035" cy="383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54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75030"/>
            <a:ext cx="8016875" cy="38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55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" y="843280"/>
            <a:ext cx="8135620" cy="395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771525"/>
            <a:ext cx="6754495" cy="3329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9960" y="4270375"/>
            <a:ext cx="6574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注：申请回避专家栏目，省直申报有，各市申报没有。</a:t>
            </a:r>
          </a:p>
        </p:txBody>
      </p:sp>
    </p:spTree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1267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TextBox 49"/>
          <p:cNvSpPr/>
          <p:nvPr/>
        </p:nvSpPr>
        <p:spPr>
          <a:xfrm>
            <a:off x="561975" y="2344420"/>
            <a:ext cx="203771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目  录</a:t>
            </a:r>
          </a:p>
        </p:txBody>
      </p:sp>
      <p:grpSp>
        <p:nvGrpSpPr>
          <p:cNvPr id="11269" name="组合 5"/>
          <p:cNvGrpSpPr/>
          <p:nvPr/>
        </p:nvGrpSpPr>
        <p:grpSpPr>
          <a:xfrm>
            <a:off x="2908300" y="699770"/>
            <a:ext cx="5796915" cy="2880423"/>
            <a:chOff x="2233" y="1780"/>
            <a:chExt cx="10856" cy="5515"/>
          </a:xfrm>
        </p:grpSpPr>
        <p:sp>
          <p:nvSpPr>
            <p:cNvPr id="11270" name="AutoShape 13"/>
            <p:cNvSpPr/>
            <p:nvPr/>
          </p:nvSpPr>
          <p:spPr>
            <a:xfrm>
              <a:off x="2233" y="5710"/>
              <a:ext cx="1360" cy="1585"/>
            </a:xfrm>
            <a:prstGeom prst="cube">
              <a:avLst>
                <a:gd name="adj" fmla="val 17056"/>
              </a:avLst>
            </a:prstGeom>
            <a:solidFill>
              <a:srgbClr val="C6D9F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71" name="Text Box 16"/>
            <p:cNvSpPr/>
            <p:nvPr/>
          </p:nvSpPr>
          <p:spPr>
            <a:xfrm>
              <a:off x="2239" y="6270"/>
              <a:ext cx="1151" cy="7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03</a:t>
              </a:r>
            </a:p>
          </p:txBody>
        </p:sp>
        <p:sp>
          <p:nvSpPr>
            <p:cNvPr id="11272" name="AutoShape 18"/>
            <p:cNvSpPr/>
            <p:nvPr/>
          </p:nvSpPr>
          <p:spPr>
            <a:xfrm>
              <a:off x="2233" y="3823"/>
              <a:ext cx="1360" cy="1585"/>
            </a:xfrm>
            <a:prstGeom prst="cube">
              <a:avLst>
                <a:gd name="adj" fmla="val 17056"/>
              </a:avLst>
            </a:prstGeom>
            <a:solidFill>
              <a:srgbClr val="C6D9F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73" name="Text Box 21"/>
            <p:cNvSpPr/>
            <p:nvPr/>
          </p:nvSpPr>
          <p:spPr>
            <a:xfrm>
              <a:off x="2239" y="4295"/>
              <a:ext cx="1151" cy="764"/>
            </a:xfrm>
            <a:prstGeom prst="rect">
              <a:avLst/>
            </a:prstGeom>
            <a:solidFill>
              <a:srgbClr val="C6D9F1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02</a:t>
              </a:r>
            </a:p>
          </p:txBody>
        </p:sp>
        <p:sp>
          <p:nvSpPr>
            <p:cNvPr id="11274" name="AutoShape 23"/>
            <p:cNvSpPr/>
            <p:nvPr/>
          </p:nvSpPr>
          <p:spPr>
            <a:xfrm>
              <a:off x="2233" y="1780"/>
              <a:ext cx="1360" cy="1585"/>
            </a:xfrm>
            <a:prstGeom prst="cube">
              <a:avLst>
                <a:gd name="adj" fmla="val 17056"/>
              </a:avLst>
            </a:prstGeom>
            <a:solidFill>
              <a:srgbClr val="C6D9F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75" name="Text Box 26"/>
            <p:cNvSpPr/>
            <p:nvPr/>
          </p:nvSpPr>
          <p:spPr>
            <a:xfrm>
              <a:off x="2239" y="2252"/>
              <a:ext cx="1151" cy="764"/>
            </a:xfrm>
            <a:prstGeom prst="rect">
              <a:avLst/>
            </a:prstGeom>
            <a:solidFill>
              <a:srgbClr val="C6D9F1"/>
            </a:solidFill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01</a:t>
              </a:r>
            </a:p>
          </p:txBody>
        </p:sp>
        <p:sp>
          <p:nvSpPr>
            <p:cNvPr id="11276" name="AutoShape 24"/>
            <p:cNvSpPr/>
            <p:nvPr/>
          </p:nvSpPr>
          <p:spPr>
            <a:xfrm>
              <a:off x="3463" y="2008"/>
              <a:ext cx="9187" cy="1045"/>
            </a:xfrm>
            <a:prstGeom prst="cube">
              <a:avLst>
                <a:gd name="adj" fmla="val 12944"/>
              </a:avLst>
            </a:prstGeom>
            <a:solidFill>
              <a:srgbClr val="DCE6F2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77" name="Line 27"/>
            <p:cNvSpPr/>
            <p:nvPr/>
          </p:nvSpPr>
          <p:spPr>
            <a:xfrm>
              <a:off x="10130" y="2614"/>
              <a:ext cx="2263" cy="0"/>
            </a:xfrm>
            <a:prstGeom prst="line">
              <a:avLst/>
            </a:prstGeom>
            <a:ln w="38100" cap="rnd" cmpd="sng">
              <a:solidFill>
                <a:srgbClr val="F8F8F8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78" name="TextBox 146"/>
            <p:cNvSpPr/>
            <p:nvPr/>
          </p:nvSpPr>
          <p:spPr>
            <a:xfrm>
              <a:off x="4019" y="2192"/>
              <a:ext cx="5639" cy="764"/>
            </a:xfrm>
            <a:prstGeom prst="rect">
              <a:avLst/>
            </a:prstGeom>
            <a:solidFill>
              <a:srgbClr val="DCE6F2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评奖系统概述</a:t>
              </a:r>
            </a:p>
          </p:txBody>
        </p:sp>
        <p:sp>
          <p:nvSpPr>
            <p:cNvPr id="7189" name="AutoShape 19"/>
            <p:cNvSpPr/>
            <p:nvPr/>
          </p:nvSpPr>
          <p:spPr>
            <a:xfrm>
              <a:off x="3463" y="4053"/>
              <a:ext cx="9187" cy="1045"/>
            </a:xfrm>
            <a:prstGeom prst="cube">
              <a:avLst>
                <a:gd name="adj" fmla="val 129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none" anchor="ctr"/>
            <a:lstStyle/>
            <a:p>
              <a:pPr fontAlgn="base"/>
              <a:endParaRPr sz="20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7190" name="Line 22"/>
            <p:cNvSpPr/>
            <p:nvPr/>
          </p:nvSpPr>
          <p:spPr>
            <a:xfrm>
              <a:off x="10130" y="4659"/>
              <a:ext cx="2263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cap="rnd" cmpd="sng">
              <a:solidFill>
                <a:srgbClr val="F8F8F8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strike="noStrike" noProof="1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7191" name="TextBox 146"/>
            <p:cNvSpPr/>
            <p:nvPr/>
          </p:nvSpPr>
          <p:spPr>
            <a:xfrm>
              <a:off x="4019" y="4172"/>
              <a:ext cx="5639" cy="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000" b="1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申报系统操作讲演</a:t>
              </a:r>
            </a:p>
          </p:txBody>
        </p:sp>
        <p:sp>
          <p:nvSpPr>
            <p:cNvPr id="7193" name="AutoShape 14"/>
            <p:cNvSpPr/>
            <p:nvPr/>
          </p:nvSpPr>
          <p:spPr>
            <a:xfrm>
              <a:off x="3463" y="6028"/>
              <a:ext cx="9187" cy="1045"/>
            </a:xfrm>
            <a:prstGeom prst="cube">
              <a:avLst>
                <a:gd name="adj" fmla="val 129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none" anchor="ctr"/>
            <a:lstStyle/>
            <a:p>
              <a:pPr fontAlgn="base"/>
              <a:endParaRPr sz="20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7194" name="Line 17"/>
            <p:cNvSpPr/>
            <p:nvPr/>
          </p:nvSpPr>
          <p:spPr>
            <a:xfrm>
              <a:off x="10130" y="6642"/>
              <a:ext cx="2263" cy="0"/>
            </a:xfrm>
            <a:prstGeom prst="lin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cap="rnd" cmpd="sng">
              <a:solidFill>
                <a:srgbClr val="F8F8F8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fontAlgn="base"/>
              <a:endParaRPr strike="noStrike" noProof="1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7195" name="TextBox 146"/>
            <p:cNvSpPr/>
            <p:nvPr/>
          </p:nvSpPr>
          <p:spPr>
            <a:xfrm>
              <a:off x="4019" y="6135"/>
              <a:ext cx="8322" cy="7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000" b="1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高校、各市管理员系统操作讲演</a:t>
              </a:r>
            </a:p>
          </p:txBody>
        </p:sp>
        <p:sp>
          <p:nvSpPr>
            <p:cNvPr id="11285" name="AutoShape 30"/>
            <p:cNvSpPr/>
            <p:nvPr/>
          </p:nvSpPr>
          <p:spPr>
            <a:xfrm>
              <a:off x="12562" y="6282"/>
              <a:ext cx="527" cy="612"/>
            </a:xfrm>
            <a:prstGeom prst="cube">
              <a:avLst>
                <a:gd name="adj" fmla="val 17056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86" name="AutoShape 31"/>
            <p:cNvSpPr/>
            <p:nvPr/>
          </p:nvSpPr>
          <p:spPr>
            <a:xfrm>
              <a:off x="12562" y="4305"/>
              <a:ext cx="527" cy="615"/>
            </a:xfrm>
            <a:prstGeom prst="cube">
              <a:avLst>
                <a:gd name="adj" fmla="val 17056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1287" name="AutoShape 32"/>
            <p:cNvSpPr/>
            <p:nvPr/>
          </p:nvSpPr>
          <p:spPr>
            <a:xfrm>
              <a:off x="12562" y="2262"/>
              <a:ext cx="527" cy="612"/>
            </a:xfrm>
            <a:prstGeom prst="cube">
              <a:avLst>
                <a:gd name="adj" fmla="val 17056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zh-CN" sz="2000">
                <a:solidFill>
                  <a:srgbClr val="00000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</p:grpSp>
      <p:sp>
        <p:nvSpPr>
          <p:cNvPr id="2" name="AutoShape 13"/>
          <p:cNvSpPr/>
          <p:nvPr/>
        </p:nvSpPr>
        <p:spPr>
          <a:xfrm>
            <a:off x="2855595" y="3856630"/>
            <a:ext cx="726216" cy="827828"/>
          </a:xfrm>
          <a:prstGeom prst="cube">
            <a:avLst>
              <a:gd name="adj" fmla="val 17056"/>
            </a:avLst>
          </a:prstGeom>
          <a:solidFill>
            <a:srgbClr val="C6D9F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zh-CN" sz="2000">
              <a:solidFill>
                <a:srgbClr val="000000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3" name="AutoShape 14"/>
          <p:cNvSpPr/>
          <p:nvPr/>
        </p:nvSpPr>
        <p:spPr>
          <a:xfrm>
            <a:off x="3526364" y="3989063"/>
            <a:ext cx="4905698" cy="545792"/>
          </a:xfrm>
          <a:prstGeom prst="cube">
            <a:avLst>
              <a:gd name="adj" fmla="val 129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fontAlgn="base"/>
            <a:endParaRPr sz="2000" strike="noStrike" noProof="1">
              <a:solidFill>
                <a:srgbClr val="0070C0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4" name="AutoShape 30"/>
          <p:cNvSpPr/>
          <p:nvPr/>
        </p:nvSpPr>
        <p:spPr>
          <a:xfrm>
            <a:off x="8388246" y="4118550"/>
            <a:ext cx="281409" cy="319641"/>
          </a:xfrm>
          <a:prstGeom prst="cube">
            <a:avLst>
              <a:gd name="adj" fmla="val 17056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zh-CN" sz="2000">
              <a:solidFill>
                <a:srgbClr val="000000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5" name="TextBox 146"/>
          <p:cNvSpPr/>
          <p:nvPr/>
        </p:nvSpPr>
        <p:spPr>
          <a:xfrm>
            <a:off x="3861993" y="4083683"/>
            <a:ext cx="3011128" cy="398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000" b="1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专家库系统操作讲演</a:t>
            </a:r>
          </a:p>
        </p:txBody>
      </p:sp>
      <p:sp>
        <p:nvSpPr>
          <p:cNvPr id="6" name="Text Box 16"/>
          <p:cNvSpPr/>
          <p:nvPr/>
        </p:nvSpPr>
        <p:spPr>
          <a:xfrm>
            <a:off x="2855624" y="4156097"/>
            <a:ext cx="614614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04</a:t>
            </a:r>
          </a:p>
        </p:txBody>
      </p:sp>
    </p:spTree>
  </p:cSld>
  <p:clrMapOvr>
    <a:masterClrMapping/>
  </p:clrMapOvr>
  <p:transition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1745" y="51435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材料上传</a:t>
            </a: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556260"/>
            <a:ext cx="2868930" cy="5142865"/>
          </a:xfrm>
          <a:prstGeom prst="rect">
            <a:avLst/>
          </a:prstGeom>
        </p:spPr>
      </p:pic>
      <p:pic>
        <p:nvPicPr>
          <p:cNvPr id="7" name="图片 6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556260"/>
            <a:ext cx="2821305" cy="5143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5605" y="2139950"/>
            <a:ext cx="459740" cy="1674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ym typeface="+mn-ea"/>
              </a:rPr>
              <a:t>著作类成果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72000" y="2067560"/>
            <a:ext cx="459740" cy="1674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ym typeface="+mn-ea"/>
              </a:rPr>
              <a:t>论文类成果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21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044090" y="19558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材料上传</a:t>
            </a:r>
          </a:p>
        </p:txBody>
      </p:sp>
      <p:pic>
        <p:nvPicPr>
          <p:cNvPr id="5" name="C9F754DE-2CAD-44b6-B708-469DEB6407EB-2" descr="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771525"/>
            <a:ext cx="7980680" cy="407924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22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044090" y="19558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申报页面预览</a:t>
            </a:r>
          </a:p>
        </p:txBody>
      </p:sp>
      <p:pic>
        <p:nvPicPr>
          <p:cNvPr id="59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" y="763270"/>
            <a:ext cx="8018145" cy="3893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044090" y="19558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申报页面预览</a:t>
            </a:r>
          </a:p>
        </p:txBody>
      </p:sp>
      <p:pic>
        <p:nvPicPr>
          <p:cNvPr id="61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915670"/>
            <a:ext cx="8147685" cy="39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24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044090" y="19558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申报表下载</a:t>
            </a: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843915"/>
            <a:ext cx="7972425" cy="3930015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550820" y="19558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审核状态查询</a:t>
            </a:r>
          </a:p>
        </p:txBody>
      </p:sp>
      <p:pic>
        <p:nvPicPr>
          <p:cNvPr id="63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45" y="987425"/>
            <a:ext cx="4330065" cy="309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987425"/>
            <a:ext cx="4392930" cy="3100705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26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3315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-85725" y="144780"/>
            <a:ext cx="6068060" cy="506095"/>
            <a:chOff x="0" y="0"/>
            <a:chExt cx="4619313" cy="506308"/>
          </a:xfrm>
          <a:solidFill>
            <a:schemeClr val="bg1"/>
          </a:solidFill>
        </p:grpSpPr>
        <p:sp>
          <p:nvSpPr>
            <p:cNvPr id="8197" name="TextBox 49"/>
            <p:cNvSpPr/>
            <p:nvPr/>
          </p:nvSpPr>
          <p:spPr>
            <a:xfrm>
              <a:off x="485328" y="0"/>
              <a:ext cx="4133985" cy="46056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三、</a:t>
              </a:r>
              <a:r>
                <a:rPr lang="zh-CN" altLang="en-US" sz="2400" b="1" dirty="0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高校及各市管理员系统操作讲演</a:t>
              </a:r>
              <a:endPara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endParaRPr>
            </a:p>
          </p:txBody>
        </p:sp>
        <p:sp>
          <p:nvSpPr>
            <p:cNvPr id="8198" name="平行四边形 50"/>
            <p:cNvSpPr/>
            <p:nvPr/>
          </p:nvSpPr>
          <p:spPr>
            <a:xfrm rot="20755853">
              <a:off x="0" y="58237"/>
              <a:ext cx="551557" cy="448071"/>
            </a:xfrm>
            <a:prstGeom prst="parallelogram">
              <a:avLst>
                <a:gd name="adj" fmla="val 24995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 fontAlgn="base"/>
              <a:endParaRPr strike="noStrike" noProof="1">
                <a:solidFill>
                  <a:srgbClr val="4BACC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ECB019B1-382A-4266-B25C-5B523AA43C14-3" descr="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987425"/>
            <a:ext cx="7679690" cy="30880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1815" y="4156075"/>
            <a:ext cx="7884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注：高校和各市的管理审核功能基本一致。各市管理审核功能请参考高校。</a:t>
            </a:r>
          </a:p>
        </p:txBody>
      </p:sp>
    </p:spTree>
  </p:cSld>
  <p:clrMapOvr>
    <a:masterClrMapping/>
  </p:clrMapOvr>
  <p:transition spd="slow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8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2290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TextBox 15"/>
          <p:cNvSpPr/>
          <p:nvPr/>
        </p:nvSpPr>
        <p:spPr>
          <a:xfrm>
            <a:off x="220980" y="195580"/>
            <a:ext cx="520255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一、江苏省社科联社科评奖系统概述</a:t>
            </a:r>
          </a:p>
        </p:txBody>
      </p:sp>
      <p:grpSp>
        <p:nvGrpSpPr>
          <p:cNvPr id="5128" name="组合 5127"/>
          <p:cNvGrpSpPr/>
          <p:nvPr/>
        </p:nvGrpSpPr>
        <p:grpSpPr>
          <a:xfrm>
            <a:off x="976630" y="1387793"/>
            <a:ext cx="2754313" cy="2754312"/>
            <a:chOff x="0" y="0"/>
            <a:chExt cx="2754313" cy="2754312"/>
          </a:xfrm>
        </p:grpSpPr>
        <p:grpSp>
          <p:nvGrpSpPr>
            <p:cNvPr id="12293" name="组合 5128"/>
            <p:cNvGrpSpPr>
              <a:grpSpLocks noChangeAspect="1"/>
            </p:cNvGrpSpPr>
            <p:nvPr/>
          </p:nvGrpSpPr>
          <p:grpSpPr>
            <a:xfrm>
              <a:off x="0" y="0"/>
              <a:ext cx="2754313" cy="2754312"/>
              <a:chOff x="0" y="0"/>
              <a:chExt cx="3060000" cy="3060000"/>
            </a:xfrm>
          </p:grpSpPr>
          <p:sp>
            <p:nvSpPr>
              <p:cNvPr id="5130" name="椭圆 2"/>
              <p:cNvSpPr>
                <a:spLocks noChangeAspect="1"/>
              </p:cNvSpPr>
              <p:nvPr/>
            </p:nvSpPr>
            <p:spPr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76200" cap="flat" cmpd="sng">
                <a:solidFill>
                  <a:srgbClr val="59595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fontAlgn="base"/>
                <a:endParaRPr strike="noStrike" noProof="1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  <p:sp>
            <p:nvSpPr>
              <p:cNvPr id="12295" name="椭圆 3"/>
              <p:cNvSpPr>
                <a:spLocks noChangeAspect="1"/>
              </p:cNvSpPr>
              <p:nvPr/>
            </p:nvSpPr>
            <p:spPr>
              <a:xfrm>
                <a:off x="234571" y="234570"/>
                <a:ext cx="2590858" cy="2590860"/>
              </a:xfrm>
              <a:prstGeom prst="ellipse">
                <a:avLst/>
              </a:prstGeom>
              <a:solidFill>
                <a:schemeClr val="bg1"/>
              </a:solidFill>
              <a:ln w="76200" cap="flat" cmpd="sng">
                <a:solidFill>
                  <a:srgbClr val="595959">
                    <a:alpha val="2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/>
              <a:lstStyle/>
              <a:p>
                <a:pPr algn="ctr"/>
                <a:endParaRPr lang="zh-CN" altLang="zh-CN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</p:grpSp>
        <p:sp>
          <p:nvSpPr>
            <p:cNvPr id="12296" name="Rectangle 13"/>
            <p:cNvSpPr/>
            <p:nvPr/>
          </p:nvSpPr>
          <p:spPr>
            <a:xfrm>
              <a:off x="691039" y="752376"/>
              <a:ext cx="1373187" cy="1198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262626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评奖系统</a:t>
              </a:r>
            </a:p>
          </p:txBody>
        </p:sp>
      </p:grpSp>
      <p:sp>
        <p:nvSpPr>
          <p:cNvPr id="5134" name="TextBox 146"/>
          <p:cNvSpPr/>
          <p:nvPr/>
        </p:nvSpPr>
        <p:spPr>
          <a:xfrm>
            <a:off x="4744085" y="1261745"/>
            <a:ext cx="122872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申报系统</a:t>
            </a:r>
          </a:p>
        </p:txBody>
      </p:sp>
      <p:grpSp>
        <p:nvGrpSpPr>
          <p:cNvPr id="5135" name="组合 5134"/>
          <p:cNvGrpSpPr/>
          <p:nvPr/>
        </p:nvGrpSpPr>
        <p:grpSpPr>
          <a:xfrm>
            <a:off x="4068445" y="1131570"/>
            <a:ext cx="600075" cy="568960"/>
            <a:chOff x="0" y="0"/>
            <a:chExt cx="747713" cy="741362"/>
          </a:xfrm>
        </p:grpSpPr>
        <p:sp>
          <p:nvSpPr>
            <p:cNvPr id="12300" name="椭圆 11"/>
            <p:cNvSpPr>
              <a:spLocks noChangeAspect="1"/>
            </p:cNvSpPr>
            <p:nvPr/>
          </p:nvSpPr>
          <p:spPr>
            <a:xfrm>
              <a:off x="3175" y="0"/>
              <a:ext cx="741363" cy="74136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 fontAlgn="ctr">
                <a:buClr>
                  <a:srgbClr val="FF0000"/>
                </a:buClr>
                <a:buSzPct val="70000"/>
              </a:pPr>
              <a:endParaRPr lang="zh-CN" altLang="zh-CN" sz="20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2301" name="椭圆 12"/>
            <p:cNvSpPr>
              <a:spLocks noChangeAspect="1"/>
            </p:cNvSpPr>
            <p:nvPr/>
          </p:nvSpPr>
          <p:spPr>
            <a:xfrm>
              <a:off x="49661" y="46487"/>
              <a:ext cx="648393" cy="648392"/>
            </a:xfrm>
            <a:prstGeom prst="ellipse">
              <a:avLst/>
            </a:prstGeom>
            <a:solidFill>
              <a:srgbClr val="3F3F3F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>
                <a:buClr>
                  <a:srgbClr val="FF0000"/>
                </a:buClr>
                <a:buSzPct val="70000"/>
              </a:pPr>
              <a:endParaRPr lang="zh-CN" altLang="zh-CN" sz="20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  <p:sp>
          <p:nvSpPr>
            <p:cNvPr id="12302" name="Rectangle 13"/>
            <p:cNvSpPr/>
            <p:nvPr/>
          </p:nvSpPr>
          <p:spPr>
            <a:xfrm>
              <a:off x="0" y="169862"/>
              <a:ext cx="747713" cy="5196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</p:grpSp>
      <p:sp>
        <p:nvSpPr>
          <p:cNvPr id="5140" name="TextBox 146"/>
          <p:cNvSpPr/>
          <p:nvPr/>
        </p:nvSpPr>
        <p:spPr>
          <a:xfrm>
            <a:off x="4744085" y="2049780"/>
            <a:ext cx="221170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高校、各市管理员系统</a:t>
            </a:r>
          </a:p>
        </p:txBody>
      </p:sp>
      <p:grpSp>
        <p:nvGrpSpPr>
          <p:cNvPr id="5141" name="组合 5140"/>
          <p:cNvGrpSpPr/>
          <p:nvPr/>
        </p:nvGrpSpPr>
        <p:grpSpPr>
          <a:xfrm>
            <a:off x="4070350" y="1896110"/>
            <a:ext cx="598805" cy="614045"/>
            <a:chOff x="0" y="0"/>
            <a:chExt cx="747713" cy="739775"/>
          </a:xfrm>
        </p:grpSpPr>
        <p:grpSp>
          <p:nvGrpSpPr>
            <p:cNvPr id="12306" name="组合 5141"/>
            <p:cNvGrpSpPr>
              <a:grpSpLocks noChangeAspect="1"/>
            </p:cNvGrpSpPr>
            <p:nvPr/>
          </p:nvGrpSpPr>
          <p:grpSpPr>
            <a:xfrm>
              <a:off x="3175" y="0"/>
              <a:ext cx="739775" cy="739775"/>
              <a:chOff x="0" y="0"/>
              <a:chExt cx="822211" cy="822211"/>
            </a:xfrm>
          </p:grpSpPr>
          <p:sp>
            <p:nvSpPr>
              <p:cNvPr id="12307" name="椭圆 8"/>
              <p:cNvSpPr>
                <a:spLocks noChangeAspect="1"/>
              </p:cNvSpPr>
              <p:nvPr/>
            </p:nvSpPr>
            <p:spPr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  <p:sp>
            <p:nvSpPr>
              <p:cNvPr id="12308" name="椭圆 9"/>
              <p:cNvSpPr>
                <a:spLocks noChangeAspect="1"/>
              </p:cNvSpPr>
              <p:nvPr/>
            </p:nvSpPr>
            <p:spPr>
              <a:xfrm>
                <a:off x="51168" y="51168"/>
                <a:ext cx="719876" cy="719876"/>
              </a:xfrm>
              <a:prstGeom prst="ellipse">
                <a:avLst/>
              </a:prstGeom>
              <a:solidFill>
                <a:srgbClr val="3F3F3F"/>
              </a:solidFill>
              <a:ln w="12700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</p:grpSp>
        <p:sp>
          <p:nvSpPr>
            <p:cNvPr id="12309" name="Rectangle 13"/>
            <p:cNvSpPr/>
            <p:nvPr/>
          </p:nvSpPr>
          <p:spPr>
            <a:xfrm>
              <a:off x="0" y="169863"/>
              <a:ext cx="747713" cy="4804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</p:grpSp>
      <p:grpSp>
        <p:nvGrpSpPr>
          <p:cNvPr id="5148" name="组合 5147"/>
          <p:cNvGrpSpPr/>
          <p:nvPr/>
        </p:nvGrpSpPr>
        <p:grpSpPr>
          <a:xfrm>
            <a:off x="4072890" y="2682875"/>
            <a:ext cx="631825" cy="563880"/>
            <a:chOff x="0" y="0"/>
            <a:chExt cx="747713" cy="739775"/>
          </a:xfrm>
        </p:grpSpPr>
        <p:grpSp>
          <p:nvGrpSpPr>
            <p:cNvPr id="12313" name="组合 5148"/>
            <p:cNvGrpSpPr>
              <a:grpSpLocks noChangeAspect="1"/>
            </p:cNvGrpSpPr>
            <p:nvPr/>
          </p:nvGrpSpPr>
          <p:grpSpPr>
            <a:xfrm>
              <a:off x="4763" y="0"/>
              <a:ext cx="739775" cy="739775"/>
              <a:chOff x="0" y="0"/>
              <a:chExt cx="822355" cy="822355"/>
            </a:xfrm>
          </p:grpSpPr>
          <p:sp>
            <p:nvSpPr>
              <p:cNvPr id="12314" name="椭圆 14"/>
              <p:cNvSpPr>
                <a:spLocks noChangeAspect="1"/>
              </p:cNvSpPr>
              <p:nvPr/>
            </p:nvSpPr>
            <p:spPr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  <p:sp>
            <p:nvSpPr>
              <p:cNvPr id="12315" name="椭圆 50"/>
              <p:cNvSpPr>
                <a:spLocks noChangeAspect="1"/>
              </p:cNvSpPr>
              <p:nvPr/>
            </p:nvSpPr>
            <p:spPr>
              <a:xfrm>
                <a:off x="51176" y="51177"/>
                <a:ext cx="720002" cy="720002"/>
              </a:xfrm>
              <a:prstGeom prst="ellipse">
                <a:avLst/>
              </a:prstGeom>
              <a:solidFill>
                <a:srgbClr val="3F3F3F"/>
              </a:solidFill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</p:grpSp>
        <p:sp>
          <p:nvSpPr>
            <p:cNvPr id="12316" name="Rectangle 13"/>
            <p:cNvSpPr/>
            <p:nvPr/>
          </p:nvSpPr>
          <p:spPr>
            <a:xfrm>
              <a:off x="0" y="169863"/>
              <a:ext cx="747713" cy="523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77970" y="3472815"/>
            <a:ext cx="631825" cy="563880"/>
            <a:chOff x="0" y="0"/>
            <a:chExt cx="747713" cy="739775"/>
          </a:xfrm>
        </p:grpSpPr>
        <p:grpSp>
          <p:nvGrpSpPr>
            <p:cNvPr id="4" name="组合 5148"/>
            <p:cNvGrpSpPr>
              <a:grpSpLocks noChangeAspect="1"/>
            </p:cNvGrpSpPr>
            <p:nvPr/>
          </p:nvGrpSpPr>
          <p:grpSpPr>
            <a:xfrm>
              <a:off x="4763" y="0"/>
              <a:ext cx="739775" cy="739775"/>
              <a:chOff x="0" y="0"/>
              <a:chExt cx="822355" cy="822355"/>
            </a:xfrm>
          </p:grpSpPr>
          <p:sp>
            <p:nvSpPr>
              <p:cNvPr id="5" name="椭圆 14"/>
              <p:cNvSpPr>
                <a:spLocks noChangeAspect="1"/>
              </p:cNvSpPr>
              <p:nvPr/>
            </p:nvSpPr>
            <p:spPr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  <p:sp>
            <p:nvSpPr>
              <p:cNvPr id="6" name="椭圆 50"/>
              <p:cNvSpPr>
                <a:spLocks noChangeAspect="1"/>
              </p:cNvSpPr>
              <p:nvPr/>
            </p:nvSpPr>
            <p:spPr>
              <a:xfrm>
                <a:off x="51176" y="51177"/>
                <a:ext cx="720002" cy="720002"/>
              </a:xfrm>
              <a:prstGeom prst="ellipse">
                <a:avLst/>
              </a:prstGeom>
              <a:solidFill>
                <a:srgbClr val="3F3F3F"/>
              </a:solidFill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</p:grpSp>
        <p:sp>
          <p:nvSpPr>
            <p:cNvPr id="7" name="Rectangle 13"/>
            <p:cNvSpPr/>
            <p:nvPr/>
          </p:nvSpPr>
          <p:spPr>
            <a:xfrm>
              <a:off x="0" y="169863"/>
              <a:ext cx="747713" cy="523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4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81780" y="4229100"/>
            <a:ext cx="631825" cy="563880"/>
            <a:chOff x="0" y="0"/>
            <a:chExt cx="747713" cy="739775"/>
          </a:xfrm>
        </p:grpSpPr>
        <p:grpSp>
          <p:nvGrpSpPr>
            <p:cNvPr id="9" name="组合 5148"/>
            <p:cNvGrpSpPr>
              <a:grpSpLocks noChangeAspect="1"/>
            </p:cNvGrpSpPr>
            <p:nvPr/>
          </p:nvGrpSpPr>
          <p:grpSpPr>
            <a:xfrm>
              <a:off x="4763" y="0"/>
              <a:ext cx="739775" cy="739775"/>
              <a:chOff x="0" y="0"/>
              <a:chExt cx="822355" cy="822355"/>
            </a:xfrm>
          </p:grpSpPr>
          <p:sp>
            <p:nvSpPr>
              <p:cNvPr id="10" name="椭圆 14"/>
              <p:cNvSpPr>
                <a:spLocks noChangeAspect="1"/>
              </p:cNvSpPr>
              <p:nvPr/>
            </p:nvSpPr>
            <p:spPr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  <p:sp>
            <p:nvSpPr>
              <p:cNvPr id="11" name="椭圆 50"/>
              <p:cNvSpPr>
                <a:spLocks noChangeAspect="1"/>
              </p:cNvSpPr>
              <p:nvPr/>
            </p:nvSpPr>
            <p:spPr>
              <a:xfrm>
                <a:off x="51176" y="51177"/>
                <a:ext cx="720002" cy="720002"/>
              </a:xfrm>
              <a:prstGeom prst="ellipse">
                <a:avLst/>
              </a:prstGeom>
              <a:solidFill>
                <a:srgbClr val="3F3F3F"/>
              </a:solidFill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zh-CN" sz="200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endParaRPr>
              </a:p>
            </p:txBody>
          </p:sp>
        </p:grpSp>
        <p:sp>
          <p:nvSpPr>
            <p:cNvPr id="12" name="Rectangle 13"/>
            <p:cNvSpPr/>
            <p:nvPr/>
          </p:nvSpPr>
          <p:spPr>
            <a:xfrm>
              <a:off x="0" y="169863"/>
              <a:ext cx="747713" cy="523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时尚中黑简体" pitchFamily="2" charset="-122"/>
                  <a:ea typeface="时尚中黑简体" pitchFamily="2" charset="-122"/>
                  <a:sym typeface="时尚中黑简体" pitchFamily="2" charset="-122"/>
                </a:rPr>
                <a:t>5</a:t>
              </a:r>
            </a:p>
          </p:txBody>
        </p:sp>
      </p:grpSp>
      <p:sp>
        <p:nvSpPr>
          <p:cNvPr id="13" name="TextBox 146"/>
          <p:cNvSpPr/>
          <p:nvPr/>
        </p:nvSpPr>
        <p:spPr>
          <a:xfrm>
            <a:off x="4744085" y="2821940"/>
            <a:ext cx="1911350" cy="3067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专家库系统</a:t>
            </a:r>
          </a:p>
        </p:txBody>
      </p:sp>
      <p:sp>
        <p:nvSpPr>
          <p:cNvPr id="14" name="TextBox 146"/>
          <p:cNvSpPr/>
          <p:nvPr/>
        </p:nvSpPr>
        <p:spPr>
          <a:xfrm>
            <a:off x="4788535" y="3604260"/>
            <a:ext cx="1911350" cy="3067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评审系统</a:t>
            </a:r>
          </a:p>
        </p:txBody>
      </p:sp>
      <p:sp>
        <p:nvSpPr>
          <p:cNvPr id="15" name="TextBox 146"/>
          <p:cNvSpPr/>
          <p:nvPr/>
        </p:nvSpPr>
        <p:spPr>
          <a:xfrm>
            <a:off x="4788535" y="4371975"/>
            <a:ext cx="1911350" cy="3067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省直管理员系统</a:t>
            </a:r>
          </a:p>
        </p:txBody>
      </p:sp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bldLvl="0"/>
      <p:bldP spid="5140" grpId="0" bldLvl="0"/>
      <p:bldP spid="13" grpId="0" bldLvl="0"/>
      <p:bldP spid="14" grpId="0" bldLvl="0"/>
      <p:bldP spid="15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3315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-85725" y="144780"/>
            <a:ext cx="4453255" cy="506095"/>
            <a:chOff x="0" y="0"/>
            <a:chExt cx="3390042" cy="506308"/>
          </a:xfrm>
          <a:solidFill>
            <a:schemeClr val="bg1"/>
          </a:solidFill>
        </p:grpSpPr>
        <p:sp>
          <p:nvSpPr>
            <p:cNvPr id="8197" name="TextBox 49"/>
            <p:cNvSpPr/>
            <p:nvPr/>
          </p:nvSpPr>
          <p:spPr>
            <a:xfrm>
              <a:off x="485215" y="0"/>
              <a:ext cx="2904827" cy="460569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二、申报系统操作讲演</a:t>
              </a:r>
            </a:p>
          </p:txBody>
        </p:sp>
        <p:sp>
          <p:nvSpPr>
            <p:cNvPr id="8198" name="平行四边形 50"/>
            <p:cNvSpPr/>
            <p:nvPr/>
          </p:nvSpPr>
          <p:spPr>
            <a:xfrm rot="20755853">
              <a:off x="0" y="58237"/>
              <a:ext cx="551557" cy="448071"/>
            </a:xfrm>
            <a:prstGeom prst="parallelogram">
              <a:avLst>
                <a:gd name="adj" fmla="val 24995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 fontAlgn="base"/>
              <a:endParaRPr strike="noStrike" noProof="1">
                <a:solidFill>
                  <a:srgbClr val="4BACC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2185" y="1059815"/>
            <a:ext cx="6986905" cy="369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3315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-85725" y="144463"/>
            <a:ext cx="3387725" cy="506412"/>
            <a:chOff x="0" y="0"/>
            <a:chExt cx="3390042" cy="506308"/>
          </a:xfrm>
          <a:solidFill>
            <a:schemeClr val="bg1"/>
          </a:solidFill>
        </p:grpSpPr>
        <p:sp>
          <p:nvSpPr>
            <p:cNvPr id="8197" name="TextBox 49"/>
            <p:cNvSpPr/>
            <p:nvPr/>
          </p:nvSpPr>
          <p:spPr>
            <a:xfrm>
              <a:off x="485215" y="0"/>
              <a:ext cx="2904827" cy="46028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申报系统操作讲演</a:t>
              </a:r>
            </a:p>
          </p:txBody>
        </p:sp>
        <p:sp>
          <p:nvSpPr>
            <p:cNvPr id="8198" name="平行四边形 50"/>
            <p:cNvSpPr/>
            <p:nvPr/>
          </p:nvSpPr>
          <p:spPr>
            <a:xfrm rot="20755853">
              <a:off x="0" y="58237"/>
              <a:ext cx="551557" cy="448071"/>
            </a:xfrm>
            <a:prstGeom prst="parallelogram">
              <a:avLst>
                <a:gd name="adj" fmla="val 24995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 fontAlgn="base"/>
              <a:endParaRPr strike="noStrike" noProof="1">
                <a:solidFill>
                  <a:srgbClr val="4BACC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915670"/>
            <a:ext cx="7773670" cy="377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3315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-85725" y="144463"/>
            <a:ext cx="3387725" cy="506412"/>
            <a:chOff x="0" y="0"/>
            <a:chExt cx="3390042" cy="506308"/>
          </a:xfrm>
          <a:solidFill>
            <a:schemeClr val="bg1"/>
          </a:solidFill>
        </p:grpSpPr>
        <p:sp>
          <p:nvSpPr>
            <p:cNvPr id="8197" name="TextBox 49"/>
            <p:cNvSpPr/>
            <p:nvPr/>
          </p:nvSpPr>
          <p:spPr>
            <a:xfrm>
              <a:off x="485215" y="0"/>
              <a:ext cx="2904827" cy="46028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申报系统操作讲演</a:t>
              </a:r>
            </a:p>
          </p:txBody>
        </p:sp>
        <p:sp>
          <p:nvSpPr>
            <p:cNvPr id="8198" name="平行四边形 50"/>
            <p:cNvSpPr/>
            <p:nvPr/>
          </p:nvSpPr>
          <p:spPr>
            <a:xfrm rot="20755853">
              <a:off x="0" y="58237"/>
              <a:ext cx="551557" cy="448071"/>
            </a:xfrm>
            <a:prstGeom prst="parallelogram">
              <a:avLst>
                <a:gd name="adj" fmla="val 24995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 fontAlgn="base"/>
              <a:endParaRPr strike="noStrike" noProof="1">
                <a:solidFill>
                  <a:srgbClr val="4BACC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43915"/>
            <a:ext cx="7804150" cy="378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3315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1188085" y="184150"/>
            <a:ext cx="6529070" cy="517525"/>
            <a:chOff x="0" y="0"/>
            <a:chExt cx="6514473" cy="506308"/>
          </a:xfrm>
          <a:solidFill>
            <a:schemeClr val="bg1"/>
          </a:solidFill>
        </p:grpSpPr>
        <p:sp>
          <p:nvSpPr>
            <p:cNvPr id="8197" name="TextBox 49"/>
            <p:cNvSpPr/>
            <p:nvPr/>
          </p:nvSpPr>
          <p:spPr>
            <a:xfrm>
              <a:off x="485472" y="0"/>
              <a:ext cx="6029001" cy="45039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申报系统操作讲演</a:t>
              </a:r>
              <a:r>
                <a:rPr lang="en-US" altLang="zh-CN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——</a:t>
              </a:r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申报人信息填报</a:t>
              </a:r>
            </a:p>
          </p:txBody>
        </p:sp>
        <p:sp>
          <p:nvSpPr>
            <p:cNvPr id="8198" name="平行四边形 50"/>
            <p:cNvSpPr/>
            <p:nvPr/>
          </p:nvSpPr>
          <p:spPr>
            <a:xfrm rot="20755853">
              <a:off x="0" y="58237"/>
              <a:ext cx="551557" cy="448071"/>
            </a:xfrm>
            <a:prstGeom prst="parallelogram">
              <a:avLst>
                <a:gd name="adj" fmla="val 24995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 fontAlgn="base"/>
              <a:endParaRPr strike="noStrike" noProof="1">
                <a:solidFill>
                  <a:srgbClr val="4BACC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824230"/>
            <a:ext cx="812165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Box 37"/>
          <p:cNvSpPr/>
          <p:nvPr/>
        </p:nvSpPr>
        <p:spPr>
          <a:xfrm>
            <a:off x="8134350" y="123825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  <a:sym typeface="时尚中黑简体" pitchFamily="2" charset="-122"/>
              </a:rPr>
              <a:t>Logo </a:t>
            </a:r>
            <a:endParaRPr lang="zh-CN" altLang="en-US" sz="20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  <a:sym typeface="时尚中黑简体" pitchFamily="2" charset="-122"/>
            </a:endParaRPr>
          </a:p>
        </p:txBody>
      </p:sp>
      <p:sp>
        <p:nvSpPr>
          <p:cNvPr id="13315" name="Freeform 19"/>
          <p:cNvSpPr>
            <a:spLocks noEditPoints="1"/>
          </p:cNvSpPr>
          <p:nvPr/>
        </p:nvSpPr>
        <p:spPr>
          <a:xfrm>
            <a:off x="7810500" y="184150"/>
            <a:ext cx="352425" cy="279400"/>
          </a:xfrm>
          <a:custGeom>
            <a:avLst/>
            <a:gdLst/>
            <a:ahLst/>
            <a:cxnLst>
              <a:cxn ang="0">
                <a:pos x="170" y="30"/>
              </a:cxn>
              <a:cxn ang="0">
                <a:pos x="180" y="9"/>
              </a:cxn>
              <a:cxn ang="0">
                <a:pos x="149" y="19"/>
              </a:cxn>
              <a:cxn ang="0">
                <a:pos x="7" y="158"/>
              </a:cxn>
              <a:cxn ang="0">
                <a:pos x="31" y="222"/>
              </a:cxn>
              <a:cxn ang="0">
                <a:pos x="31" y="170"/>
              </a:cxn>
              <a:cxn ang="0">
                <a:pos x="106" y="115"/>
              </a:cxn>
              <a:cxn ang="0">
                <a:pos x="116" y="92"/>
              </a:cxn>
              <a:cxn ang="0">
                <a:pos x="85" y="104"/>
              </a:cxn>
              <a:cxn ang="0">
                <a:pos x="76" y="99"/>
              </a:cxn>
              <a:cxn ang="0">
                <a:pos x="116" y="82"/>
              </a:cxn>
              <a:cxn ang="0">
                <a:pos x="132" y="92"/>
              </a:cxn>
              <a:cxn ang="0">
                <a:pos x="132" y="19"/>
              </a:cxn>
              <a:cxn ang="0">
                <a:pos x="180" y="0"/>
              </a:cxn>
              <a:cxn ang="0">
                <a:pos x="182" y="0"/>
              </a:cxn>
              <a:cxn ang="0">
                <a:pos x="222" y="19"/>
              </a:cxn>
              <a:cxn ang="0">
                <a:pos x="170" y="186"/>
              </a:cxn>
              <a:cxn ang="0">
                <a:pos x="156" y="179"/>
              </a:cxn>
              <a:cxn ang="0">
                <a:pos x="106" y="210"/>
              </a:cxn>
              <a:cxn ang="0">
                <a:pos x="87" y="200"/>
              </a:cxn>
              <a:cxn ang="0">
                <a:pos x="38" y="234"/>
              </a:cxn>
              <a:cxn ang="0">
                <a:pos x="2" y="217"/>
              </a:cxn>
              <a:cxn ang="0">
                <a:pos x="0" y="215"/>
              </a:cxn>
              <a:cxn ang="0">
                <a:pos x="0" y="148"/>
              </a:cxn>
              <a:cxn ang="0">
                <a:pos x="45" y="130"/>
              </a:cxn>
              <a:cxn ang="0">
                <a:pos x="47" y="130"/>
              </a:cxn>
              <a:cxn ang="0">
                <a:pos x="87" y="148"/>
              </a:cxn>
              <a:cxn ang="0">
                <a:pos x="99" y="198"/>
              </a:cxn>
              <a:cxn ang="0">
                <a:pos x="76" y="115"/>
              </a:cxn>
              <a:cxn ang="0">
                <a:pos x="69" y="139"/>
              </a:cxn>
              <a:cxn ang="0">
                <a:pos x="69" y="104"/>
              </a:cxn>
              <a:cxn ang="0">
                <a:pos x="139" y="94"/>
              </a:cxn>
              <a:cxn ang="0">
                <a:pos x="156" y="104"/>
              </a:cxn>
              <a:cxn ang="0">
                <a:pos x="163" y="174"/>
              </a:cxn>
              <a:cxn ang="0">
                <a:pos x="139" y="30"/>
              </a:cxn>
              <a:cxn ang="0">
                <a:pos x="139" y="94"/>
              </a:cxn>
              <a:cxn ang="0">
                <a:pos x="38" y="158"/>
              </a:cxn>
              <a:cxn ang="0">
                <a:pos x="47" y="137"/>
              </a:cxn>
              <a:cxn ang="0">
                <a:pos x="17" y="148"/>
              </a:cxn>
              <a:cxn ang="0">
                <a:pos x="173" y="37"/>
              </a:cxn>
              <a:cxn ang="0">
                <a:pos x="170" y="37"/>
              </a:cxn>
            </a:cxnLst>
            <a:rect l="0" t="0" r="0" b="0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-85725" y="144463"/>
            <a:ext cx="3387725" cy="506412"/>
            <a:chOff x="0" y="0"/>
            <a:chExt cx="3390042" cy="506308"/>
          </a:xfrm>
          <a:solidFill>
            <a:schemeClr val="bg1"/>
          </a:solidFill>
        </p:grpSpPr>
        <p:sp>
          <p:nvSpPr>
            <p:cNvPr id="8197" name="TextBox 49"/>
            <p:cNvSpPr/>
            <p:nvPr/>
          </p:nvSpPr>
          <p:spPr>
            <a:xfrm>
              <a:off x="485215" y="0"/>
              <a:ext cx="2904827" cy="46028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zh-CN" altLang="en-US" sz="2400" strike="noStrike" noProof="1">
                  <a:solidFill>
                    <a:srgbClr val="0070C0"/>
                  </a:solidFill>
                  <a:latin typeface="时尚中黑简体" pitchFamily="2" charset="-122"/>
                  <a:ea typeface="时尚中黑简体" pitchFamily="2" charset="-122"/>
                  <a:cs typeface="+mn-cs"/>
                  <a:sym typeface="时尚中黑简体" pitchFamily="2" charset="-122"/>
                </a:rPr>
                <a:t>申报系统操作讲演</a:t>
              </a:r>
            </a:p>
          </p:txBody>
        </p:sp>
        <p:sp>
          <p:nvSpPr>
            <p:cNvPr id="8198" name="平行四边形 50"/>
            <p:cNvSpPr/>
            <p:nvPr/>
          </p:nvSpPr>
          <p:spPr>
            <a:xfrm rot="20755853">
              <a:off x="0" y="58237"/>
              <a:ext cx="551557" cy="448071"/>
            </a:xfrm>
            <a:prstGeom prst="parallelogram">
              <a:avLst>
                <a:gd name="adj" fmla="val 24995"/>
              </a:avLst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 fontAlgn="base"/>
              <a:endParaRPr strike="noStrike" noProof="1">
                <a:solidFill>
                  <a:srgbClr val="4BACC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987425"/>
            <a:ext cx="8610600" cy="363982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zh-CN" altLang="en-US" sz="12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49"/>
          <p:cNvSpPr/>
          <p:nvPr/>
        </p:nvSpPr>
        <p:spPr>
          <a:xfrm>
            <a:off x="1332380" y="184150"/>
            <a:ext cx="604251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申报系统操作讲演</a:t>
            </a:r>
            <a:r>
              <a:rPr lang="en-US" altLang="zh-CN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——</a:t>
            </a:r>
            <a:r>
              <a:rPr lang="zh-CN" altLang="en-US" sz="2400" strike="noStrike" noProof="1">
                <a:solidFill>
                  <a:srgbClr val="0070C0"/>
                </a:solidFill>
                <a:latin typeface="时尚中黑简体" pitchFamily="2" charset="-122"/>
                <a:ea typeface="时尚中黑简体" pitchFamily="2" charset="-122"/>
                <a:cs typeface="+mn-cs"/>
                <a:sym typeface="时尚中黑简体" pitchFamily="2" charset="-122"/>
              </a:rPr>
              <a:t>成果信息填报</a:t>
            </a:r>
          </a:p>
        </p:txBody>
      </p:sp>
      <p:pic>
        <p:nvPicPr>
          <p:cNvPr id="5" name="C9F754DE-2CAD-44b6-B708-469DEB6407EB-1" descr="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772160"/>
            <a:ext cx="4883150" cy="399542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22,&quot;width&quot;:828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22,&quot;width&quot;:8284}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Y3NDE2NjcwNzUwIiwKCSJHcm91cElkIiA6ICI2OTg1NjMxNSIsCgkiSW1hZ2UiIDogImlWQk9SdzBLR2dvQUFBQU5TVWhFVWdBQUFtZ0FBQUg0Q0FZQUFBRCtZUkdYQUFBQUNYQklXWE1BQUFzVEFBQUxFd0VBbXB3WUFBQWdBRWxFUVZSNG5PemRlMXhVZGY0LzhOZmNHSmpoZmxNUkFTK29nU2lLNGpWdmlhNlZYMnZWdGJJcnVuMHp5emJMM1ovcFNyRldtNjVsbXE3dGxuMnRiU3ZiTXJNc0wybmVRek5Rd0NzcWlJTGNCZ2FHZ1dFdTUvY0h6Vmt1TXpCY2RBWjRQUitQZVRTWHo1eDVRd1N2UGxlSklBZ0NpSWlJaU1ocEpCS0pwTzVqcWJNS0lTSWlJaUxiR05DSWlJaUlYQXdER2hFUkVaR0xZVUFqSWlJaWNqRU1hRVJFUkVRdWhnR05pSWlJeU1Vd29CRVJFUkc1R0FZMElpSWlJaGZEZ0VaRVJFVGtZaGpRaUlpSWlGd01BeG9SRVJHUmkyRkFJeUlpSW5JeERHaEVSRVJFTG9ZQmpZaUlpTWpGTUtBUkVSRVJ1UmdHTkNJaUlpSVh3NEJHUkVSRTVHSVkwSWlJaUloY0RBTWFFUkVSa1l0aFFDTWlJaUp5TVF4b1JFUkVSQzZHQVkySWlJakl4VENnRVJFUkVia1lCalFpSWlJaUY4T0FSa1JFUk9SaUdOQ0lpSWlJWEF3REdoRVJFWkdMWVVBaklpSWljakVNYUVSRVJFUXVoZ0dOaUlpSXlNVXdvQkVSRVJHNUdBWTBJaUlpSWhmRGdFWkVSRVRrWWhqUWlJaUlpRndNQXhvUkVSR1JpMkZBSXlJaUluSXhER2hFUkVSRUxvWUJqWWlJaU1qRk1LQVJFUkVSdVJnR05DSWlJaUlYdzRCR1JFUkU1R0lZMElpSWlJaGNEQU1hRVJFUmtZdGhRQ01pSWlKeU1ReG9SRVJFUkM1Rzd1d0NpSWpvdjB3bUUzSnljbEJVVklTcXFpcVl6V1pubDBTZGlFd21nNGVIQjRLQ2doQWVIZzY1bkRIQVZVa0VRUkNjWFFRUkVRRWFqUVpuejU1RlFFQUFRa0pDNE9ucENabE01dXl5cUJNeG04M1E2WFRJeTh0RFNVa0pvcUtpNE8vdjcreXlDSUJFSXBIVWU4eUFSa1RrZkJxTkJwbVptUmcwYUJEOC9QeWNYUTUxQWFXbHBjakl5RUIwZERSRG1ndG9HTkE0QjQySXlNbE1KaFBPbmozTGNFYTNsWitmSHdZTkdvU3paOC9DWkRJNXV4eHFnQUdOaU1qSmNuSnlFQkFRd0hCR3Q1MmZueDhDQWdLUWs1UGo3RktvQVFZMElpSW5LeW9xUWtoSWlMUExvQzRxSkNRRXhjWEZ6aTZER21CQUl5SnlzcXFxS25oNmVqcTdET3FpUEQwOW9kZnJuVjBHTmNDQVJrVGtaR2F6bWFzMXlXbGtNaG0zYzNGQkRHaEVSRVJFTG9ZQmpZaUlpTWpGTUtBUkVSRVJ1UmdHTkNJaUlpSVh3NEJHUkVSRTVHSVkwSWlJaUloY0RBTWFFUkVSa1l0aFFDTWlJaUp5TVF4b1JFUkVSQzZHQVkySWlJakl4VENnRVJFUkVia1lCalFpSWlJaUY4T0FSa1JFUk9SaUdOQ0lpSWlJWEF3REdoRVJFWkdMWVVBaklpSWljakVNYUVSRVJFUXVoZ0dOaUlpSXlNVXdvQkVSZFdGYXJSWjVlWGtvS2lwcTkydW5wcWJDWURDMCszVWJldWVkZDdCbXpacGIvamtBWURLWmNPREFBUnc0Y0FDQ0lJalBaMmRudzJReTNaWWFxR3VRTzdzQUlpSnFIOVhWMVhqcnJiZHc3NzMzSWlZbXB0bjJScU1Seno3N0xQTHo4ekYyN0ZpOC9QTEw3VmJMc21YTDhQUFBQK09CQng3QS9QbnoyM1N0QXdjT29MUzBGTC85N1cvdHZsNWVYbzZsUzVmYWZEMGxKUVhuejUvSFk0ODkxcVk2Z05ydjJXdXZ2UVlBR0R0MkxOemMzRkJRVUlEbm4zOGVmbjUrZU82NTV6Qmt5QkM3NzMvbW1XZWcxK3ZiWEFjQXFGUXF2UFBPTysxeUxYSTlER2hFUkozRXA1OStpdjM3OStQWXNXTjQ3YlhYbWcxcDI3WnRRMzUrUGdEZzJMRmpTRXRMUTJ4c2JMdlVNbTdjT1B6ODg4LzR6My8rZzkvODVqZm8yYk5ucTY1VFdWbUo5ZXZYUTZmVDRmejU4M2poaFJlZ1ZDb2Rmdi9YWDMrTmpSczN3bUt4SURRMEZIZmRkVmVyNnJDcSs5bldIclNBZ0FEY2M4ODkyTFp0RzVZdVhZcVpNMmRpd1lJRk51dThmdjA2S2lzcjIxU0RsVnF0YnBmcmtHdmlFQ2NSVVNmeHlDT1BZUFRvMGFpdXJzWkxMNzJFOVBSMHUyMnpzN1B4eVNlZlFDNlhZKzdjdVJBRUFXdldyR20zOERCOStuUkVSRVRBWkRMaDczLy9lNnV2bzFhcnNYcjFhZ1FGQmVIQWdRTjQ3cm5uVUZKUzB1ejdUQ1lUTm0zYWhBMGJOc0Jpc2VDQkJ4N0E1TW1UVzEySGxWUXFoVnd1Rno4REFPUnlPUllzV0lDMWE5ZkN6ODhQTzNmdXhPWExsNXU4enQ2OWUrM2VnTnF2dTdrMjFMa3hvQkVSZFJJeW1ReC8vdk9mRVJzYmkrcnFhaXhmdmh4bno1NXQxSzY4dkJ3clY2NkV3V0RBdkhuenNHREJBa3ljT0JHRmhZVll1WElsYW1wcTJseUxWQ3JGL1BuekVSb2Fpb2tUSjdicFdwR1JrZGl3WVFQNjl1Mkx5NWN2NDlsbm44WE5temZ0dHRkb05Ianh4UmV4ZmZ0MmVIaDRZTVdLRlpnL2Z6NGtFa21iNnJCeWQzY0hnRVp6em1KaVlyQjU4MmE4OU5KTGlJcUthcGZQb3E2TFE1eEVSSjJJUXFGQVVsSVNGaTllaklLQ0FoUVdGdFlMQ3dhREFjbkp5Y2pQejhmZ3dZUHg0SU1QQWdDZWUrNDVaR1ZsNGN5Wk0xaTFhaFdTa3BJZ2s4bnFYZnZjdVhOWXZIaHhpMnQ2NDQwMzhNWWJiempVZHN1V0xlalZxMWVqNXdNQ0FyQjI3Vm9zWDc0Y0NvVUNnWUdCZHE4aGxVcWgxV29SRmhhR3BLUWtoSVdGTmZ1NUNRa0pEdFZYMSt6WnM1dHQ4NWUvL0FXalJvMXE4YldKR05DSWlEb1pUMDlQdlBycXE5QnF0Umc0Y0tENGZIbDVPVmFzV0lGejU4NmhWNjllZVBubGw4VVE1dW5waWRkZmZ4MkxGeS9HOGVQSDhjYy8vaEVyVjY2RWo0K1ArSDVid2FpNnVobzZuUTVLcFJKZVhsNE8xYWZWYW1FMEdxRldxK0hoNFZIdnRZYWhzQzYxV28zWFgzOGRGb3RGSEdhMHhkZlhGMnZYcm9WS3BSSjd1eHpWVlBDenNsZ3MwR2cwa0VxbDhQZjNiN0t0dmZseXpRWEN5c3JLVm9WRzZqd1kwSWlJT3FFZVBYcWdSNDhlNHVQYzNGeTgvUExMdUhidEdycDE2NGJYWG51dFVhRHEzcjA3L3ZyWHYrSlBmL29UenB3NWc0VUxGMkxac21YaVlvTisvZnJoazA4K3FmZWVreWRQNHFXWFhzS0FBUU93ZHUxYWgycDcvUEhIY2VQR0RmenhqMy9FbURGamJMYlp0R2tUdG0vZjNwSXYyZUZBRXhrWmlVMmJOdGw4YmV2V3JYQnpjMnZ5L1lXRmhaZzNieDc4L2YwYmZUOGNaYXVYMENvM054Y1NpUVNob2FGTnRxSE9qUUdOaUtnVEV3UUJYMzMxRmQ1Ly8zMFlEQWFFaFlYaGpUZmVzTnRUMUtkUEg3ejk5dHRZdG13Wjh2THlzR1RKRWt5WU1BRy8vLzN2MGExYnQwYnRZMkppSUpmTGNlN2NPUmdNaG1aWFdHbzBHdHk0Y1FNU2lRU0RCdysyMjg3UHo2L0pFQU1BQlFVRjllYkxOZGZlcW52MzdnNjFzOGZhSzllVzdUSzJiTmxpOTdXRWhBU29WS3BtMjFEbnhvQkdSTlJLRm9zRkpwTUpack1aWnJOWnZGLzNueGFMQlJhTEJZSWdOTHBabjIrcjFOUlVyRjY5dXQ1ek1wa00vL3JYdjVDV2xvYS8vLzN2RUFRQmNYRnhlT21sbCtEdDdkM2s5VUpDUXJCKy9YcTg4Y1liT0hueUpBNGRPb1JKa3liWkRHanU3dTRZTUdBQU1qTXprWm1aaVdIRGhqVjU3VE5uemdBQSt2YnRDMDlQVDd2dEhuendRWEYrWEVNNm5RNmJOMjlHYm00dXBrK2Zqc09IRDBPbjAySGV2SG1vcWFuQitQSGpiK2tXRk5hQVZsVlZCVUVRNmkwK01Kdk4wR3ExelE1OUVqV0hBWTJJQ0xVOVRkWFYxZlZ1Qm9NQk5UVTFkbTltczdsZFB0dlB6NjlON3pjWURDZ3VMcTczbkZSYXUwaC82TkNobURkdkhnRGcwVWNmRlljTjc3dnZQckZOUXlhVENkN2UzbmoxMVZleGZmdDJsSldWWWV6WXNYWS9mOXk0Y2NqTXpNUytmZnVhRFdpSERoMENBTVRIeHp2MnhkVmhOQnF4YTljdWZQenh4eWd2TDhlaVJZdHczMzMzNGVqUm93Q0FuVHQzSWpNekV4czJiTUNvVWFNd1pjb1V4TWZITnpsZnJUWGMzTndnbDh0aE1wbFFXVmxaTDJnZU9uUUlxMWV2eG93Wk0vRDAwMC9idlVaaVltS1RuNkhYNjV0dFE1MGJBeG9SZFhxQ0lLQ3FxZ3FWbFpYaVRhL1hvN3E2R2xWVlZXSVlzMFVtazhITnpRMXVibTVRS0JSUXE5WHc4L01USDh2bGNzamxjc2hrTXB2L2xFcWxrRXFsa0VnazlXNTFuL3ZoaHgvYTlQV05HaldxM3Q1WURZZS82dTZnYjkyVDdONTc3N1U1MTZxc3JBekp5Y2tJRHcvSGM4ODlaM2YzL3JwKzg1dmY0UC8rNy85dzRNQUJQUG5ray9EMTliWFpUcVBSNE5peFk1QklKTGo3N3JzZCt0cUEya1VGZS9ic3dmYnQyMUZVVklRK2ZmcGcxYXBWNk4rL2Y3MTI2OWF0UTA1T0RuYnYzbzI5ZS9maThPSEQ4UEh4d2NTSkV6RjE2dFJHN1cyNTU1NTc3TDYyYmRzMk1VeXIxV3BvdFZwb05KcDZBZTN6enorSHlXU0NRcUZvOG5PYW0wTW1DQUxubVhWeERHaEUxQ2tJZ2dDZFRvZUtpZ3FVbDVkRHA5UFZDMk1OaHhJOVBEemc0ZUVCdFZxTmdJQUF1THU3dzhQREErN3U3dUpOcVZRMnVhcXdzL241NTUreGR1MWFGQmNYNC9MbHk3ai8vdnNkMnFMQzA5TVRreWRQeG5mZmZZY2RPM2JZUFZMcDIyKy9oZGxzUm54OHZNM2gwcm9xS2lwdzRzUUpIRDE2Rk1lUEg0ZkpaSUpLcFVKaVlpTG16SmxqdDFjc1BEd2NUejc1SkJJVEUzSGt5QkY4KysyMzJMRmpCM2JzMklHSWlBaE1tellOQ1FrSjlWYW4xdDNQekZaZGhZV0ZFQVNoM3Z3NmIyOXZNYUJadjBkcGFXbTRkT2tTRkFvRlpzMmFaYk0rRHc4UG1NMW03Tnk1MCs3WG5wQ1FBTFZhamErKytzcHVteGt6WmpSYUFVdWRDd01hRVhVb0Zvc0ZGUlVWS0NzckU4TllSVVVGZERvZExCYUwyTTdOelEyZW5wN3c5L2RIcjE2OW9GYXJ4WnRLcGJJN3ZOY1ZsWmFXWXN1V0xmaisrKzhCMUs3Vy9QT2YvNHlRa0JDSHIvRzczLzBPZS9mdXhiWnQyekJseXBSR1J6c1ZGUlhoODg4L0J3Qzc0Y1ZLcTlYaWlTZWVRRVZGQllEYTNxcTVjK2RpOXV6Wk51ZXQyWnBNTDVmTE1YSGlSRXljT0JIWjJkbjQ4c3N2c1gvL2Zyejc3cnQ0Ly8zM3NYNzlla1JHUmdLQU9GUnRuYmZYMFBUcDAyRXltZW9GSWw5ZlgrVG01aUkvUDE4OEh1dlRUejhGQU15Y09kUHVITFRXcnZwc3FLbUFSNTBEQXhvUnVTeWowUWl0Vm91eXNqS1VsWldodExRVTVlWGxZaENUU0NSUXE5WHc5dlpHang0OTRPWGxCVzl2YjNoNWVUVzdWUUxWem5QNjZxdXY4TmxubjBHdjE4UE56UTBQUGZRUTVzNmQyK0o1VzZHaG9aZzllelkrL2ZSVHZQWFdXMWl6WmsyOXlmTWJOMjVFVlZVVnhvMGIxK3c4TlI4Zkh6ejc3TFBZczJjUEVoSVNNSGJzV0x1clE4dkx5OFhnWm05YmpvaUlDQ3hac2dUejU4L0hGMTk4Z1lzWEw0cmhESUI0dkpXdEhpbnJRaENsVWxudjY3RU9kVnFISVE4ZVBJaFRwMDdCeTh0TG5QTkgxQllNYUVUa0VnUkJnRmFyUlVsSmlYalQ2WFRpNjI1dWJ2RDE5VVZrWkNSOGZYM2g0K01ETHk4djlvUzEwdGF0VzdGcjF5N3hlenhtekJnOCtlU1RyVDdVSEFBZWZ2aGgvUERERHpoOStqUSsrT0FEY1pMN3pwMDdjZlRvVVNpVlNpeGN1TkNoYTAyYU5BbVRKazFxdHAwMUlFVkVSRFRiMXNmSHgrYkUrL0x5Y3ZIMWhxcXJxd0dnMFlhMzFtMUtybHk1QXAxT0orNnJscGlZMktpWEx5OHZ6KzZ3cnowdDNhaDI4K2JONk51M2I0cytnMXdiQXhvUk9VVk5UUTJLaTR2Rk1GWmFXaXJPQlZJcWxRZ0lDRUI0ZURqOC9Qemc2K3ZMK1RidGJOdTJiUUNBMk5oWVBQSEVFKzF5ZHFSU3FjVHk1Y3Z4NG9zdjRwTlBQa0ZBUUFBQ0F3T3hZY01HQU1Benp6eUQ0T0JnaDY3MWh6LzhBWm1abVE1L2RrWkdSb3NDVGQxRkZkWnpQVzN0RFdmdFhXdTRiWWQxRStCejU4NWg4K2JOMEdnMGlJbUpzYm5JUUM2WE43dEhtOUZvdEhtK3FFS2hjR2pmTnZZWWR6NE1hRVIwVzVoTUpoUVZGYUd3c0JCRlJVVW9MUzBGVUR0TTZldnJpNGlJQ0FRRUJDQWdJT0NXN21GRnRTWk5tb1E1YytiVUcrcHI2TjEzMzhXd1ljTVFGeGZuY0U5bGRIUTBGaTllakRmZmZCTWJOMjZFWEM2SElBaDQ4TUVIOFp2Zi9NYmgrcnAxNnliMmJEVWxMeTlQbkVPbVZDb2REb0IxWGI5K0hRQnN6cm1yT3crdUxtdmcwdXYxMkwxN045UnFOWll1WFdyelFQYmc0T0FtTjUzVmFyVklTa3JDelpzM2NmZmRkMlBYcmwzdzhQREE0TUdEY2VMRUNTUWtKTmpkRTQ0Nkx3WTBJcm9sTEJZTFNrcEt4QU83TlJvTkJFRVF6eStNaW9wQ2NIQXcvUHo4Mm4yZkttcmVpeSsrMkd5dnk2NWR1L0NmLy96SDdnSG05aVFrSkdESGpoMjRmUGt5akVZanVuWHJob2NlZXFoRjlTMWJ0cXpaTmxsWldYajY2YWZoNmVrSnFWUUt2VjZQRjE1NEFkSFIwUzM2ckt5c0xBQkE3OTY5RzcxV1ZGUUVBSTAyOTIzNC9WaTZkR205bzdYeTh2S3dhdFVxekp3NUU5T21UYlA3MlJjdlhrUnljaklLQ2dvd2MrWk1MRnEwQ0x0MjdZSlVLa1ZTVWhKV3JseUpMVnUyNE1hTkcxaTBhQkY3a3JzUS9sWWtvblpUWFYyTi9QeDgzTHg1RXdVRkJUQWFqWkJJSlBEejg4T0FBUU1RSEJ5TXdNREFMclYxaFN2SXpzNkdJQWcyQTRnOUJvTUJlcjBlRW9tazJTMHg2a3BQVDhlNmRldHc3ZG8xOGJtQ2dnSXNXTEFBaXhZdHd1alJvMXRVdXowMU5UVll1M1l0QkVIQW5EbHpFQklTZ2xkZmZSVkpTVWw0NDQwM1dqUWY2L1RwMHdDQXFLZ282SFE2dUx1N2l4dlI3dHExQzBEdEVWaFdScU1SYjc3NXB2aFlMcGMzNm9rc0tDakFwVXVYY1BMa1Nac0J6V1F5NGNNUFA4Um5uMzBHcVZTS3A1NTZxdEhxVm9WQ2dWZGVlUVdyVjYvRzd0Mjc4Y3N2djJEaHdvVzQ4ODQ3SGY3YXFPTmlRQ09pTmlrdExjV05HemR3OCtaTmNkalMzZDBkb2FHaDZOR2pCNEtEZzV2ZHRKTnVuVysrK1FhYk4yL0dDeSs4MEtLQWR1UEdEUUMxODdJY21kOTA3dHc1ZlBUUlJ6aDU4aVNBMnIzUkZpOWVESmxNaHJmZmZoc0ZCUVZZdVhJbCt2VHBnN2x6NTJMOCtQR3Q3am10cnE1R2NuSXlzckt5MEtkUEg4eVpNd2NLaFFKWldWbjQ3TFBQc0dUSkVyejQ0b3NPQlptTEZ5K2l1TGdZWGw1ZWlJeU14Sll0VzdCdDJ6YW8xV29ZalVZWURBWklwVkp4d1lMWmJNYXFWYXR3NnRRcEFMV3JPVXRMUzdGMTYxWXNYYnBVdks1MTJMUmhUNXNnQ0RoNDhDQSsrT0FENU9YbElUZzRHQ3RXck1BZGQ5eGhzejQzTnplc1dMRUNNVEV4Mkx4NU01S1RrOUcvZjMvY2Q5OTltRGh4SXYvYjZzUVkwSWlveGJSYUxYSnpjNUdibXd1ZFRnZUpSSUtBZ0FBTUdqUUlQWHIwc0x1VFBOMTYxaE1SQkVIQXlwVXJjZno0Y2NqbGNuaDVlUUdvbmZNbkNBS01SbU9Ud2V2S2xTc0EwT1JHdFRVMU5UaDgrREMrK2VZYlpHUmtpTmRQU0VqQWdnVUx4SzBvQmcwYWhQZmVldy83OXUzRGxTdFg4UHJycjJQVHBrMllOR2tTcGt5WmdnRURCamo4OWFXbnArT3R0OTVDYm00dXVuWHJodVRrWkRHa0xGaXdBRktwRko5ODhnbVNrNU14ZHV4WXpKOC92OG5oMmUrKyt3NEFNSGJzV0VpbFVyRW56UHB6SFJJU2dzY2ZmeHlSa1pIUTYvWDQ2MS8vaXVQSGp3TUE3ci8vZmp6MDBFTjQ0b2tuc0hmdlhreVlNRUU4d2lvbkp3ZkFmM3ZlVENZVERoOCtqRzNidGlFckt3dFNxUlN6WnMzQ1k0ODk1dEN3NWN5Wk04V1FaajE3OWQxMzM4V0lFU013ZlBod3hNWEY4Yis3VGtZaXRNZEp2VVRVNlZWVVZJaWhyTHk4SEJLSkJFRkJRUWdMQzBQUG5qMjVpcXdOOXUzYmh5bFRwclRMdFRJeU12RDg4OCtMajN2MTZvVmx5NWFKd1dQdTNMblFhRFJZc0dBQlpzMmExYWdYU3hBRVpHZG40eTkvK1F0eWMzT3hZTUVDekowN1YzemRZckhnekprek9IVG9FSDc4OFVkeEVyMUVJc0dZTVdQdzZLT1AxaHNPck92S2xTdjQ0SU1Qa0pLU1V1OWtoNkNnSUl3Y09SSWpSNDdFc0dIREd2MHNtVXdtcEtTa1lPZk9uV0xQMWFCQmc3QjgrWEtiS3k4UEhUcUV0OTkrVy93NWpZK1B4K1RKa3hFZkgxOXZDNHlpb2lJODl0aGpNQnFOMkxCaEF3WU9IQ2krWmgyZXQzNS9idHk0Z2FTa0pERjRKU1ltaWhQMzkrelpnelZyMWtDbFVtSEpraVVZTW1RSUZpMWFoTUxDUXZ6NzMvOUdWbFlXMXExYkI0MUdBNkIyNWV6Q2hRdnRmcCthTzBuZ3hJa1QrT2lqajNEKy9IbnhlNzl5NVVxTUd6Zk9abnRIdE9mUElMV09wTUVLRS9hZ0VaRmRsWldWWWlnckt5c0RVRHZrTlhUb1VJU0doamJhRzRxYzd6Ly8rWTk0Lzk1Nzc4VlRUejFWYjVQWGtTTkg0cnZ2dnNONzc3Mkg5OTU3cjhsckJRWUdZdXJVcWVMaksxZXU0STkvL0NPMFdxMzRuRktweE9USmt6RnIxaXlFaDRjM2ViMCtmZnFJd2UvTEw3L0UzcjE3WVRBWVVGUlVoRysrK1FicDZlbDQrKzIzWVRLWmtKR1JnYXRYcnlJakl3Tm56cHlCWHE4SFVMdFgyU09QUElJWk0yYllYVms2ZnZ4NHhNYkc0dC8vL2plKytlWWJwS1NrSUNVbEJSS0pCT0hoNGVqVHB3OUdqQmlCNDhlUHcyZzBJaTR1cmw0NEExQnY2RkFRQkNRbkp5TW5Kd2MrUGo1WXVuUXBSbzRjS2I0K2RlcFVGQllXWXV2V3JWaTFhcFg0ZkVSRUJJS0NndURsNVlYQXdFQ0VoWVhoMFVjZlJVeE1USlBmcCtiRXg4Y2pQajRlT1RrNTJMTm5EN3k4dk5vVXpzZzFzUWVOaU9xcHFxckM5ZXZYY2UzYU5mSC8rUDM4L0JBV0ZvYlEwRkNvVkNvblY5ajV0R2Z2eGNXTEYvR25QLzBKaXhjdnRyblJxMDZud3ovKzhRK2twcWFLdlY5MVdSZDFSRWRINDZHSEhxcTNNaEVBL3ZhM3YySDM3dDBJRHcvSDlPblRNWFhxVkhINHRLWDBlajErL1BGSDdObXpCOW5aMmRpMGFSTkNRa0tnMCttUW1KaFlieXVXcUtnb1RKczJEWk1uVDdaN3FvQXRGUlVWMkwxN053NGVQSWdMRnk1QUVBVElaREs4ODg0NzBHZzBTRTVPeHNhTkc1c05sM2w1ZVhqLy9mZng5Tk5QSXlBZ3dHYWJQWHYyNE1NUFAwUkJRUUY4ZlgyeGN1VktNWXdaalVhSDU0czVjaFpuZTJNUG12TTE3RUZqUUNNaUNJS0FHemR1NFBMbHl5Z3NMQVJRMjFQUnExY3Y5T3JWeStiNWg5UisydnVQbzE2dnYyVkIybUF3SUNjbkIvMzc5Mi9YNjFaVlZkV2JpM1h3NEVGa1pHUWdLaW9LUTRjT2JaZjVWUnFOQmhrWkdUQWFqYmpycnJzQTFKNUUwSkl0UkJ4UlhsNE9MeTh2bTN1aU9VS3IxVUlxbGJZNitMWUdBNXJ6TWFBUmthaTZ1aHBYcjE3RjVjdVh4VCtRRVJFUkNBc0xhN1R2RTkwNi9PTkl6c2FmUWVmakhEUWlRa2xKQ2JLeXNuRDkrblZZTEJZRUJRVWhOallXSVNFaFBOdVNpTWdGTUtBUmRSRm1zeG5YcmwxRFZsWVd5c3JLSUpmTDBidDNiL1RyMTQrOVpVUkVMb1lCamFpVDArbDB1SHo1TXJLenMxRlRVd012THk4TUhUb1U0ZUhoM09TU2lNaEZNYUFSZFZJbEpTVTRkKzRjOHZQenhRMDMrL1hyMTZyRHBJbUk2UFppUUNQcVpFcEtTcENabVltQ2dnSzR1Ym5oamp2dVFOKytmWG5JTWhGUkI4S0FSdFJKRkJjWDQrelpzMkl3aTRtSlFiOSsvVnA5M2lFUkVUa1BmM01UZFhBTVprUkVuUTkvZ3hOMVVNWEZ4Y2pNekVSaFlTR1VTaVdER1JGUko4TGY1RVFkVE1OZ05uandZUFR0MjVmQmpJaW9FK0Z2ZEtJT29xS2lBcWRQbjBaK2ZqNkRHUkZSSjhmZjdFUXV6bWcwNHR5NWM3aDA2UktrVWltSE1vbUl1Z0QraGlkeVVZSWc0TnExYXpoejVneXFxNnNSSGg2T21KZ1licGRCUk5RRk1LQVJ1U0NOUm9PMHREU1VsSlRBejg4UFk4YU1RVUJBZ0xQTElpS2kyNFFCamNpRkdBd0dwS2VuNCtyVnExQXFsUmcrZkRnaUlpSWdrVWljWFJvUkVkMUdER2hFTHNCaXNTQXJLd3RuejU2RnlXUkMvLzc5RVJVVnhiTXl1d2laVEFhejJReVpUT2JzVXFnTDRzK2VhMkpBSTNLeWtwSVMvUHp6enlndkwwZTNidDBRR3hzTGIyOXZaNWRGdDVHSGh3ZDBPaDE4Zkh5Y1hRcDFRVHFkRGlxVnl0bGxVQU1NYUVST1lyRllrSm1aaVFzWExzRGQzUjFqeG94Qno1NDluVjBXT1VGUVVCRHk4dklZME1ncDh2THlFQmdZNk93eXFBRUdOQ0luS0MwdHhZa1RKMUJlWG82SWlBakV4c1p5T0xNTEN3OFB4MDgvL1lUUzBsTDQrZms1dXh6cVFrcExTMUZTVW9MUm8wYzd1eFJxUUNJSWd1RHNJb2k2Q292RmduUG56dUhjdVhOUUtwV0lpNHREU0VpSXM4c2lGNkRSYUpDWm1ZbEJnd1l4cE5GdFVWcGFpb3lNREVSSFI4UGYzOS9aNVhSNWtnYXJ3UmpRaUc0VHJWYUxFeWRPb0t5c0RMMTY5Y0t3WWNQZzV1Ym03TExJaFdnMEdwdzlleFlCQVFFSUNRbUJwNmNuSjI5VHV6S2J6ZERwZE1qTHkwTkpTUW1pb3FJWXpsd0VBeHJSYlNZSUFpNWN1SURNekV6STVYTEV4Y1VoTkRUVTJXV1JpektaVE1qSnlVRnhjVEgwZWozTVpyT3pTNkpPUkNhVFFhVlNJVEF3RU9IaDRUeVJ4SVV3b0JIZFJoVVZGVGh4NGdRMEdnMTY5dXlKWWNPR3dkM2QzZGxsRVJHUmkyRkFJN3BOY25KeWNPclVLVWlsVWd3ZE9oVGg0ZUhPTG9tSWlGeFV3NERHdmsyaWRtYXhXSkNXbG9iTGx5OGpJQ0FBbzBhTjRoNURSRVRVSWd4b1JPMUlyOWZqK1BIajBHZzA2TmV2SDRZTUdRS3BWT3Jzc29pSXFJUGhFQ2RST3lrb0tFQktTZ3BNSmhPR0R4K09zTEF3WjVkRVJFUWRCT2VnRWJVelFSQncvdng1WkdSa3dNdkxDMlBHak9GUlRVUkUxQ0tjZzBiVWptcHFhbkR5NUVuazVlVWhORFFVSTBhTTRMSjFJaUpxTS80bElXcWxzckl5SER0MkRIcTlIckd4c1lpTWpIUjJTVVJFMUVsd2lKT29GZkx5OHZEVFR6OUJvVkJnOU9qUlBHaVlpSWphaEVPY1JHMTArZkpscEthbXdzZkhCK1BHallPSGg0ZXpTeUlpb2s2R0FZMm9CZExUMDNIKy9IbDA3OTRkbzBlUDVud3pJaUs2SmZqWGhjZ0JGb3NGSjArZXhMVnIxeEFSRVlHNHVEanViMFpFUkxjTUF4cFJNNHhHSTQ0ZE80YkN3a0pFUlVVaE9qcmEyU1VSRVZFbng0QkcxSVNxcWlvY1Bud1k1ZVhsR0Q1OE9IcjM3dTNza29pSXFBdmdLazRpTzdSYUxRNGZQZ3lqMFlqUm8wZWplL2Z1emk2SmlJZzZLWjRrUU9TQTR1SmlIRGx5QkRLWkRPUEdqWU9mbjUrelN5SWlvazZNMjJ3UU5hTzR1QmlIRHgrR1VxbkVoQWtUb0Zhcm5WMFNFUkYxTVF4b1JIWFVEV2NUSjA2RVNxVnlka2xFUk5RRmNaOEFvbDh4bkJFUmthdGdEeG9SL2h2TzNOM2RNV0hDQklZeklpSnlLZ1kwNnZMcWhyT0pFeWZ5NkNZaUluSTZEbkZTbDhad1JrUkVyb2dCamJvc2hqTWlJbkpWREdqVUpaV1ZsVEdjRVJHUnkySkFveTZuc3JJU2h3OGZoa0tod0lRSkV4ak9pSWpJNVRDZ1VaZFNVMU9EdzRjUHcydzI0ODQ3NytScVRTSWlja2tNYU5SbG1NMW1IRGx5QkpXVmxSZzdkaXg4Zkh5Y1hSSVJFWkZOREdqVUpRaUNnSjkrK2drbEpTV0lqNDlIVUZDUXMwc2lJaUt5aXdHTnVvVFUxRlRrNWVVaE5qWVd2WHIxY25ZNVJFUkVUV0pBbzA3djNMbHp1SHo1TWdZTUdJREl5RWhubDBORVJOUXNCalRxMUxLenM1R1JrWUd3c0RERXhNUTR1eHdpSWlLSE1LQlJwMVZTVW9KVHAwNGhPRGdZSTBhTWdFUWljWFpKUkVSRURtRkFvMDZwdXJvYXg0OGZoNGVIQjBhUEhnMnBsRC9xUkVUVWNmQ3ZGblU2Rm9zRng0OGZSMDFORGNhT0hRczNOemRubDBSRVJOUWlER2pVNlp3K2ZSckZ4Y1VZTVdJRTl6b2pJcUlPaVFHTk9wWHM3R3hrWldWaHdJQUIzRTZEaUlnNkxBWTA2alJLUzB2RlJRRmNzVWxFUkIwWkF4cDFDZ2FEQWNlT0hZTzd1enRHalJyRkZadEVSTlNoeVoxZEFGRmJDWUtBNDhlUHcyQXdZUExreVZBcWxjNHVpYWpWVENZVGNuSnlVRlJVaEtxcUtwak5abWVYUkoySVRDYURoNGNIZ29LQ0VCNGVEcm1jTWNCVlNRUkJFSnhkQkZGYm5EdDNEaGtaR1JneFlnUWlJaUtjWFE1UnEyazBHcHc5ZXhZQkFRRUlDUW1CcDZjblpES1pzOHVpVHNSc05rT24weUV2THc4bEpTV0lpb3FDdjcrL3M4c2lBSklHUXorTXp0U2hhVFFhWkdabUlpd3NqT0dNT2pUcnovS2dRWVBnNStmbjdIS29rNUxKWlBEeDhZR1BqdzlLUzB1UmtkazRvZllBQUNBQVNVUkJWSkdCNk9ob2hqUVh4RGxvMUdHWlRDYWtwS1RBdzhNRHc0WU5jM1k1UksxbU1wbHc5dXhaaGpPNnJmejgvREJvMENDY1BYc1dKcFBKMmVWUUF3eG8xR0dscHFhaXNySVNJMGVPaEVLaGNIWTVSSzJXazVPRGdJQUFoak82N2Z6OC9CQVFFSUNjbkJ4bmwwSU5NS0JSaDVTYm00dnM3R3pjY2NjZENBd01kSFk1UkcxU1ZGU0VrSkFRWjVkQlhWUklTQWlLaTR1ZFhRWTF3SUJHSFk1ZXI4ZXBVNmNRRUJDQXFLZ29aNWREMUdaVlZWWHc5UFIwZGhuVVJYbDZla0t2MXp1N0RHcUFBWTA2RkVFUWNPTEVDUWlDZ0pFalIzSy9NK29VekdZelYydVMwOGhrTW03bjRvSVkwS2hEdVhqeElvcUtpakJzMkRDbzFXcG5sME5FUkhSTE1LQlJoMUZSVVlHTWpBeUVob1lpUER6YzJlVVFFUkhkTWd4bzFDRUlnb0JUcDA1QkxwZGo2TkNoemk2SGlJam9sbUpBb3c0aE96c2JSVVZGR0R4NE1OemQzWjFkRGhFUjBTM0ZnRVl1cjdxNkdxZFBuMFp3Y0RCNjkrN3Q3SEtJaUlodU9RWTBjbm1wcWFtd1dDeUlpNHR6ZGlsRVJFUzNCUU1hdWJRYk4yN2crdlhyaUlxSzRqNVJSRVRVWlRDZ2tjc3lHbzFJVFUyRnI2OHYrdmZ2Nyt4eWlJaUliaHNHTkhKWjZlbnBxSzZ1eHZEaHd5R1Y4a2VWaUlpNkR2N1ZJNWVrMVdweDVjb1Y5T3ZYandkSUV4RlJsOE9BUmk0cExTME5Db1dDWjIwU0VWR1h4SUJHTHVmR2pSc29MQ3pFb0VHRDRPYm01dXh5aUlpSWJqc0dOSElwWnJNWnAwK2ZobytQRC9yMDZlUHNjb2lJaUp5Q0FZMWN5cVZMbDFCWldZblkyRmhJSkJKbmwwTkVST1FVREdqa01xcXJxM0h1M0RuMDdOa1R3Y0hCemk2SGlJaklhUmpReUdXa3A2ZkRZckZnOE9EQnppNkZpSWpJcVJqUXlDV1VsWlVoT3pzYmtaR1JQREdBaUlpNlBBWTBjZ2taR1Jsd2MzUERIWGZjNGV4U2lJaUluSTRCalp5dXBLUUUrZm41R0Rod0lCUUtoYlBMSWVwMHRGb3RLaW9xMnR5R2lHNGZCalJ5dW95TURMaTd1Nk52Mzc3T0xvV29VNW85ZXpZZWVlU1JOcmV4SlNjbkI4ODk5eHkrK09LTGVzK1hsWlZoOXV6WldMRmlCUVJCYVBGMVcrS2RkOTdCbWpWcmJ1bG5XSmxNSmh3NGNBQUhEaHlvOTNWbFoyZkRaRExkbGhxb2E1QTd1d0RxMmdvTEMxRllXSWpZMkZqSTVmeHhKT3BvamgwN2hyTm56OExiMnh1elpzMFNuejl4NGdTMFdpMEVRV2p6bGprSERoeEFhV2twZnZ2YjM5cDl2Ynk4SEV1WExyWDVla3BLQ3M2ZlA0L0hIbnVzVFhVQWdORm94R3V2dlFZQUdEdDJMTnpjM0ZCUVVJRG5uMzhlZm41K2VPNjU1ekJreUJDNzczL21tV2VnMSt2YlhBY0FxRlFxdlBQT08rMXlMWEk5L0l0SVRwV1JrUUVQRHc5dVNrdlVSb21KaVUyK3J0ZnIyOVJtM3J4NXVPdXV1eG85Zit6WU1RREFuWGZlV2UvNWxKUVVtOCszVkdWbEpkYXZYdytkVG9mejU4L2poUmRlZ0ZLcGRQajlYMy85TlRadTNBaUx4WUxRMEZDYlgwTkwxUDFzYXc5YVFFQUE3cm5uSG16YnRnMUxseTdGekprenNXREJBcHQxWHI5K0haV1ZsVzJxd1VxdFZyZkxkY2cxTWFDUjA5eThlUk1sSlNXSWk0dURUQ1p6ZGpsRUhWcHVibTZUcnd1QzBLWTJPcDJ1MFhNYWpRWVhMbHlBWEM3SG1ERmp4T2YxZWoxU1VsS2dWQ294ZnZ4NEI2cTNUNjFXWS9YcTFVaEtTc0tCQXdkdzdkbzF2UHJxcXdnSUNHanlmU2FUQ2YvNHh6K3dmZnQyQU1BRER6eUF5Wk1udDZrV0FKQktwWkRMNVRDWlREQ1pURkFxbFpETDVWaXdZQUZHamh5SlZhdFdZZWZPblpnMGFWS1Rad252M2J2WDdtc0pDUWxRcTlYNDZxdXZtbXhEblJzREdqbE5Sa1lHMUdvMUlpSWluRjBLVVlmWEhuL3dtMnZUMFA3OSt5RUlBa2FOR2xWdmU1ejkrL2ZEWURCQW9WRGdtV2VlY2ZoNkFMQnMyVEpFUmtiV2V5NHlNaEliTm16QTh1WExjZm55WlR6NzdMTjQ4ODAzMGIxN2Q1dlgwR2cwU0U1T1JtWm1Kanc4UFBEQ0N5OWd3b1FKTGFxaktlN3U3dERwZEkzbW5NWEV4R0R6NXMxSVQwOXZNcHdST1lJQmpad2lMeThQcGFXbGlJK1BoMVRLdFNwRXQ5TFVxVlBGNGJaWFhua0ZsWldWV0wxNnRkMDJqdnIrKys4Qk5PN04rZTY3N3dEVXp0ZHFydGV1SVlQQllQUDVnSUFBckYyN0ZzdVhMNGRDb1VCZ1lLRGRhMGlsVW1pMVdvU0ZoU0VwS1FsaFlXSE5mbTVyZXFSbXo1N2RiSnUvL09VdkdEVnFWSXV2VGNTQVJrNXgvdng1cU5WcWgzNXhFbEhiMUowOGYrYk1HWlNYbHpmWkJnQ3FxcXJ3NDQ4L1l2cjA2VGF2ZWU3Y09lVGs1RUFta3lFK1BsNThQaTB0RFJjdlhrUy9mdjN3OTcvL0hRQXdiZG8wV0N5V0pudjVIS0ZXcS9INjY2L0RZckUwdWFqSTE5Y1hhOWV1aFVxbGdydTdlNHMrbzZuZ1oyV3hXS0RSYUNDVlN1SHY3OTlrVzN1aHQ3bEFXRmxaeVdITUxvNEJqVzY3NHVKaWxKU1VZT2pRb1R3UW5haWRGUllXWXV2V3JYWmZyNnFxQWdDNzIxSXNYYm9VNTgrZngrdXZ2NDY4dkR4VVZsYmE3Q242K3V1dkFmeDNUcGJWeHg5L0RNQ3gzcVdtYk5xMFNady81aWhIQTAxa1pDUTJiZHBrODdXdFc3ZkN6YzJ0eWZjWEZoWmkzcng1OFBmM3h5ZWZmTktpR3ExNjllcGw5N1hjM0Z4SUpCS0Vob1kyMllZNk53WTB1dTNPbno4UHBWS0ozcjE3TzdzVW9rNm5vcUlDZS9ic2FiYWR2VGFob2FIWXVuVXJ6R1l6dW5mdmJuT0ZkVUZCQVE0Y09ORG8rZE9uVHlNdExRMkJnWUZ0bnZQbDUrZlhaSWl4MWxGVFV5TSticTY5bGIyNWE0Nnk5c3ExWmJ1TUxWdTIySDB0SVNFQktwV3EyVGJVdVRHZzBXMmwxV3FSbjUrUDZPaG9ydHlrVzg1c05vdXI3ZXJlakVZanpHWXp6R1l6TEJaTG8zKzI1RGxCRU1UdEZxejNXL3JZejgrdjNiN212bjM3TmptVU9HdldMSlNYbHpkcWMrSENCYXhidHc1YnRteUJUQ2JEN05tejhmampqOXNjb3R1MmJSdk1abk85NXl3V0N6WnUzQWdBbUROblRwdjNOWHp3d1FmeDRJTVAybnhOcDlOaDgrYk55TTNOeGZUcDAzSDQ4R0hvZERyTW16Y1BOVFUxR0Q5Ky9DM2Rnc0lhMEtxcXFocnQ4MlkybTZIVmFwc2QraVJxRGdNYTNWYldKZm45K3ZWemRpbms0b3hHSTJwcWFtemVySy9aQ2w5MWI2M1p3VjRtazBFcWxVSXFsWXIzRy81VExwZUw5eVVTaWZnSDJucS9wWS96OC9QYjZidldjbnE5SGx1MmJNSFhYMzhOUVJBUUd4dUxaNTU1QnVIaDRUYmJGeGNYWS9mdTNZMmUzN0ZqQjY1ZXZZcnUzYnZqZi83bmYyNUpyVWFqRWJ0MjdjTEhIMytNOHZKeUxGcTBDUGZkZHgrT0hqMEtBTmk1Y3ljeU16T3hZY01HakJvMUNsT21URUY4Zkh5N2I0THQ1dVltYnJWUldWbFpid1hyb1VPSHNIcjFhc3lZTVFOUFAvMjAzV3UweDc1MTFMa3hvTkZ0bzlmcmNlM2FOZlRyMTYvWk9SN1V1WmpOWmhnTUJsUlhWOWU3R1F3R3UrR3JxWEFsbFVyRlA1Snl1UndLaFFMdTd1N2lZMGR2RFlPWHMxWVV0MGRBYSttUWw3MzJhV2xwV0xCZ1FhUG5aOCtlamYvOTMvL0ZQLy81VHhnTUJnd2RPaFNwcWFuaTYwT0hEb1dmbng4U0V4UHRCcUxtYWx5L2ZqM3V1T09PUnM5cnRWcnMyYk1IMjdkdlIxRlJFZnIwNllOVnExYWhmLy8rOWRxdFc3Y09PVGs1MkwxN04vYnUzWXZEaHcvRHg4Y0hFeWRPeE5TcFV4dTF0K1dlZSs2eCs5cTJiZHZFM2s2MVdnMnRWZ3VOUmxNdm9IMysrZWN3bVV6Tm5pdmNIdnZXVWVmR2dFYTN6Y1dMRndIQW9WK1MxREhVMU5SQXI5ZWpxcXFxVWZDcSs5aG9OTnA4djV1Ylc3MmJXcTF1OUp6MXBsQW94UHNjSG0vTTBmbFgxZFhWS0NvcUVoOUxKQktFaElRMEcwNTlmWDJSbVptSi9mdjNReWFUWWRHaVJmV0NYRVJFQk5hdlg0OXUzYnExdXNhNnc2a1ZGUlU0Y2VJRWpoNDlpdVBIajhOa01rR2xVaUV4TWJISklkVHc4SEE4K2VTVFNFeE14SkVqUi9EdHQ5OWl4NDRkMkxGakJ5SWlJakJ0MmpRa0pDVEF4OGRIZkUvZC9jeHMxVjlZV0FoQkVPclY1KzN0TFFZMDYycjB0TFEwWExwMENRcUZvdDZ4VjNWNWVIakFiRFpqNTg2ZGRyOFBqdXhKTjJQR0RIaDRlTmg5blRvK0JqUzZMVXdtRTY1ZXZZcXdzRENvVkNwbmwwTU9NSnZOcUtxcWdsNnZ0M3RyT0E4SmdOaWI1ZTd1RGw5ZlgvRytVcWtVNzFzZmN3Kzg5dFBVaEhLZ2R0N1dqaDA3eEpXUjd1N3VTRWhJd1AzMzMrOXd1UHZuUC84Sm9IYU9tYTBoME9ZbTN6ZFhvNVZXcThVVFR6eUJpb29LQUxXOVZYUG56c1hzMmJQcjlWWTFkVjI1WEk2SkV5ZGk0c1NKeU03T3hwZGZmb245Ky9majNYZmZ4ZnZ2djQvMTY5ZUxHK0phZjQ1bE1obis5YTkvTmJyVzlPblRZVEtaNmdVaVgxOWY1T2JtSWo4L0g3R3hzUUNBVHovOUZBQXdjK1pNdTNQUVdydnFzNkdtQWg1MURwMGlvT25OTmRoeC9TUk9sR1RoWm5VWnFzMjIvMitkbkN3UWdPRXljUGlRc3l0eFNlNHlCYnE3K3lJK29COW1obzZBU25acmg0RUZRVUIxZFRWME9sMjlXMlZsSmZSNnZjME5ROTNkM2FGU3FlRGo0NE1lUFhwQXBWSkJwVkxCdzhORERGM3MzWEl0dWJtNStQcnJyN0Zueng3bzlYcjA2ZE1Iano3NktLWk1tZExpLzFtYU9YTW1VbE5UMitYUThhYjQrUGpnMldlZnhaNDllNUNRa0lDeFk4ZmEzVStzdkx4Y0RHNzJ0dVdJaUlqQWtpVkxNSC8rZkh6eHhSZTRlUEZpdmRNS3JHZGoydXFSc2xnczRwRk9kUmNEV0ljNnJjT1FCdzhleEtsVHArRGw1WVY1OCthMTdnc25xcVBEQjdUVFpUblllSEUzaWd5Tk4xNGs2a2lxelVaa1Z4WWh1N0lJQndveXNhai9OQXp4dFQxUjIxR0NJRUN2MXpjS1lkWWdWcmNIVENxVnd0UFRFMnExR3Y3Ky9tTHdxaHZDMk9QVk1WUlZWZUhvMGFQWXZYczMwdExTNnIxMjVjb1ZiTml3QVJzMmJHajJPZzFYZWdZSEIyUE5talh0UHVuZWxrbVRKbUhTcEVuTnRyTUdKRWVPalBQeDhiRTU4ZDY2Y1cvZFlVK3I2dXBxQUdpMDRhMTFROXNyVjY1QXA5T0orNm9sSmlZMjZ1WEx5OHRyY2FodDZVYTFtemR2UnQrK2ZWdjBHZVRhT25SQU8xMldnNWZUUDNkMkdVVHRyc2hRanBmVFA4Y3JNYi9EWU4vbVQxc1FCQUdWbFpYUWFyVW9MeTlIZVhrNXRGb3RLaW9xWUxGWXhIWnl1UnllbnA3dzh2SkNqeDQ5NE9ucEtkNDhQRHk0Y1hBSHB0ZnI4ZlBQUCtQSWtTTTRkdXlZMkFPcVZDcGJ2Q2Zab1VPSHhHRFMwSzNjdnFLdVAvemhEOGpNekhTNGZVWkdSb3NDVGQzd2VmUG1UUUMyVHhHdzlxNDEvTHA3OU9nQm9QWkVoYzJiTjBPajBTQW1Kc2JtSWdPNVhON3NNTExSYUJUcnFFdWhVRGkwYnhzWFhuVStIVGFnNmMwMTJIaXg4Vkp2b3M3a25ZdmZZMTNjNCtKd3B6V0kxUTFoNWVYbHFLaW9xTmNiNXVucENXOXZiL1RvMFFOZVhsNWlDR3Zwc1RmVU1SdzllaFNyVnEwU0o3dExKQkxFeHNZaUxTME5YbDVlalk1eGFzN3AwNmZ0QnJTMmFHN2JpSVNFQkhIdnMyN2R1dGs4a3FxaHZMdzg4V2RmcVZRaU9EaTR4WFZkdjM0ZEFCQVNFdExvdGJyejRPcXlCaTY5WG8vZHUzZERyVlpqNmRLbE52OG5Kemc0dU1uNWQxcXRGa2xKU2JoNTh5YnV2dnR1N05xMUN4NGVIaGc4ZURCT25EaFI3L3RDWFVlSERXZzdycC9rc0NaMWVrV0djbnlZdVErakxDRW9MUzFGV1ZsWnZSVm5hclVhUGo0KzZONjlPN3k5dmNVYjU0RjFMY09IRDRlM3R6ZFVLaFVtVDU2TWhJUUVkTy9lM2VWMm0yOXUyNGpTMGxMeC9ySmx5NXE5WGxaV0ZwNSsrbWw0ZW5wQ0twVkNyOWZqaFJkZVFIUjBkSXZxeXNyS0FnQ2JwNXRZVjd4NmUzdlhlNzVoajlqU3BVdkZYaldnTmppdVdyVUtNMmZPeExScDAreCs5c1dMRjVHY25JeUNnZ0xNbkRrVGl4WXR3cTVkdXlDVlNwR1VsSVNWSzFkaXk1WXR1SEhqQmhZdFdzU1ZtMTFJaHcxb0owcXluRjBDMFcyUlVud0ozYlFHK1BuNW9YZnYzdkR6ODJNUW8zcVVTaVUyYjk1czgwU0M0dUppbHdscWJUMHN2YTZhbWhxc1hic1dnaUJnenB3NUNBa0p3YXV2dm9xa3BDUzg4Y1liTFpxUGRmcjBhUUJBVkZRVWREcWR1S2VleVdUQ3JsMjdBS0Rla1ZkR294RnZ2dm1tK0ZndWw5ZGJkQURVSGtOMTZkSWxuRHg1MG1aQU01bE0rUERERC9IWlo1OUJLcFhpcWFlZWFyUTFoMEtod0N1dnZJTFZxMWRqOSs3ZCtPV1hYN0J3NFVMY2VlZWREbjl0MUhGMTJJQjJzN3JNMlNVUTNSWlZTZ0gzM1hjZjU0ZFJrK3dkRitYdTdvNnBVNmUyNkZyNzl1MXIwem1UdDFwMWRUV1NrNU9SbFpXRlBuMzZZTTZjT1ZBb0ZNakt5c0pubjMyR0pVdVc0TVVYWDNRb3lGeThlQkhGeGNYdzh2SkNaR1FrdG16WmdtM2J0a0d0VnNOb05NSmdNRUFxbFlvTEZzeG1NMWF0V29WVHAwNEJxUDIrbDVhV1l1dldyZldHa3EzRHBnMTcyZ1JCd01HREIvSEJCeDhnTHk4UHdjSEJXTEZpaGMwTmVvSGF1V1VyVnF4QVRFd01ObS9lak9Ua1pQVHYzeC8zM1hjZkprNmMyT3lHdU5SeGRkaUF4cTAwcUtzd1dFd01aOVJxbnA2ZWVQYlpaMXYwbnBTVUZKY05hT25wNlhqcnJiZVFtNXVMYnQyNklUazVXUXdwQ3hZc2dGUXF4U2VmZklMazVHU01IVHNXOCtmUGIzS0MvbmZmZlFjQUdEdDJMS1JTcWRnVHB0UHB4RTE4SDMvOGNVUkdSa0t2MStPdmYvMHJqaDgvRGdDNC8vNzc4ZEJERCtHSko1N0EzcjE3TVdIQ0JNVEh4d01BY25KeUFQeTM1ODFrTXVIdzRjUFl0bTBic3JLeUlKVktNV3ZXTER6MjJHTU9EVnZPbkRsVERHbXBxYWxZdlhvMTNuMzNYWXdZTVFMRGh3OUhYRndjZkgxOVcvbGRKVmZVWVFNYUVSRTFyNktpQW12V3JHblJlN1JhN1MycXBuVk1KaE5TVWxLd2MrZE9zZWRxMEtCQldMNThlYU9WbDRtSmllalhyeC9lZnZ0dEhEMTZGTWVPSFVOOGZEd21UNTZNK1BqNGVsdGdGQlVWaWVlS1dsZGZUcGd3QVJNbVRJRFJhSVJFSWhHM0ZMbHg0d2FTa3BMRTRKV1ltQ2hPM0YrNGNDSFdyRm1EVjE5OUZVdVdMTUdRSVVQRUVEZHc0RUFjUDM0YzY5YXRnMGFqQVFERXhzWmk0Y0tGOVlaTkhkR25UeCtzWHIwYUowNmN3RWNmZllUejU4OWozNzU5K09HSEg3Qnk1VXFNR3pldVJkY2oxOGFBUmtUVWlSa01CdXpaczhmWlpiU0lYcTlIUmtZR3JsNjlpb3lNREp3NWMwYnMwZlB4OGNFamp6eUNHVE5tMk4yWGIvejQ4WWlOamNXLy8vMXZmUFBOTjBoSlNVRktTZ29rRWduQ3c4UFJwMDhmakJneEFzZVBINGZSYUVSY1hCd0dEaHhZN3hwMWh3NEZRVUJ5Y2pKeWNuTGc0K09EcFV1WFl1VElrZUxyVTZkT1JXRmhJYlp1M1lwVnExYUp6MGRFUkNBb0tBaGVYbDRJREF4RVdGZ1lIbjMwVWNURXhMVHAreE1mSDQvNCtIams1T1JnejU0OThQTHlZampyaEJqUWlJZzZzY0RBd0JZZkwvVHd3dytqb0tEZ0ZsWFVQSXZGZ3IvOTdXL2lxazZKUklMbzZHaE1tellOa3lkUHRudXFRRjNlM3Q1NDZxbW5NRy9lUE96ZXZSc0hEeDdFaFFzWGtKMmRqZHpjWE15Wk13ZmUzdDVJU1VuQndvVUxtN3lXUkNKQlVsSVMzbi8vZlR6OTlOTUlDQWhvMU9iaGh4OUdjSEF3UHZ6d1F4UVVGTURYMXhlTEZ5OEdVRHNQY04yNmRlMCtYeXc4UEJ5Ly8vM3YyL1dhNURva2dpQUl6aTZpTmU0Ly9EZG5sMEIwMjJ5LzgwVm5sMEMzMEw1OSt6Qmx5cFIydis3Smt5Zmg1dWFHSVVPR3RPaDlaODZjZ2NGZ3dJZ1JJNXBzWnphYklaRkltajFod21LeFFCQ0VGcTA2UG5qd0lESXlNaEFWRllXaFE0ZTJ5L3dxalVhRGpJd01HSTFHM0hYWFhRQnF0LzV3OUN4U1I1V1hsOFBMeTZ2VmMwZTFXaTJrVWltOHZMemF0YTZtM0txZlFYS2NwTUVQREh2UWlJZzZxZVlDbGoyREJ3OTJxSjJqZ2FzMVI0Ulo1NEsxSjM5L2Y0d2ZQNzdlYyswZHpvREdlNmExbEswanA2anI0Y0Y2UkVSRVJDNkdBWTJJaUlqSXhUQ2dFUkVSRWJrWUJqUWlJaUlpRjhPQVJrUkVST1JpR05DSWlJaUlYQXdER2hFUkVaR0xZVUFqSWlJaWNqRU1hRVJFUkVRdWhnR05pSWlJeU1Vd29CRVJFUkc1R0FZMElpSWlJaGZEZ0VaRVJFVGtZaGpRaUlpY1RDYVR3V3cyTzdzTTZxTE1aak5rTXBtenk2QUdHTkNJaUp6TXc4TURPcDNPMldWUUY2WFQ2YUJTcVp4ZEJqWEFnRVpFNUdSQlFVSEl5OHR6ZGhuVVJlWGw1U0V3TU5EWlpWQURER2hFUkU0V0hoNk9rcElTbEphV09yc1U2bUpLUzB0UlVsS0NpSWdJWjVkQ0RUQ2dFUkU1bVZ3dVIxUlVGREl5TWhqUzZMWXBMUzFGUmtZR29xS2lPQWZOQmNtZFhRQVJFUUgrL3Y2SWpvNUdabVltQWdJQ0VCSVNBazlQVC83aHBIWmxOcHVoMCttUWw1ZUhrcElTUkVkSHc5L2YzOWxsa1EwTWFFUkVMc0xmM3gralJvMUNUazRPenA4L0Q3MWV6OVdkMUs1a01obFVLaFVDQXdNeGF0UW95T1dNQWE2Sy8yYUlpRnlJWEM1SDM3NTkwYmR2WDJlWFFrUk94RGxvUkVSRVJDNkdBWTJJaUlqSXhYQ0lzNTBwcFFxTUNLZ2RtakFMRmh3dnZpaSs1aWwzUjNkM1gyVHBianFyUEpjeG8yY2NBRUJuck1hQndrd25WOU4ydm01cUFJQkZzS0RjV09Ya2FvaUlxS05qUUd0bktya2JYaGg0THdDZzJtd1VBNXBVSXNHTEEyZGdzRjhZOXVTZndjYzVSMURSeWY2UWgzajRJYS9Lc1MwQ0V2dE1BZ0RjcU5JNEZOQzhGQjRRQkFFNlUzV2JhcnhWUGhpNUVFRHQxL1BNejF1Y1hBMFJFWFYwREdqdHJNWmlzdmw4dEU4dkRQTHRCUWtrbU5aakNNWUdEY0NXS3dkd29NRHgzcU4zaGllaXA4ZnRXdzU5LytHL09kejJkMkdqOFVENEdIeVpld0tmNUJ5RldiQzBXeDA5UEh6eDUraFpNRmhNU0VyL0hPVkd2ZDIyWWFwQURQUHYzVzZmL2RYMWsrMTJMU0lpSWtjeG9MV3p1Z0ZOSnBHSTk5UExybUZwNnIrd2VNQjBSS2lENENsM3grTCswekVtc0Q4MlhkcUQwcHBLWjVUYkxtSjh3L0JnK0ZnQXdLeGVJekhFTnh4L083OFRCZFhhTmw4NzJxY1gvblRILzhCTDRRRUFXQjU5UC81ZjJzY1E3TFR2NTlVZGovV2UwT2JQdGJJR3REOFBtb1Z1N2o0QXdCNHlJaUs2NVJqUTJwblJZb1lBQVJKSUlKUFUzMkR5YW1VaGxxYitDdytHajhIOXZVWkNBbUM0ZjE4ODNuc2kzcnJ3YllzKzU4dnJKeHhxOTl2UWVBQ0F6bFNOUFRmUE5OdCthdmZCOEpTN3Q2aVc5TEpyZVB2Q0x2eHZ2d1M0eXhUbzU5VWRidzU3REJzdWZJZWZTaTYxNkZvTmEzbXkzeFRJSkxWcldmS3J5ckRoNHZkMnc5bXQxTTNkNTdiMlhoSVJVZGZHZ0hZTEdNd211TXNVa0Vva2tBRDFBb1ZKTU9PajdNUEkwT2JpRHdQdVJxWEpnSGN2NzJ2eFozeDA5WkJEN2F3QlRXdlVPL1Nla1FIOVdoelFBT0RId3JPNHJDdkEvNHU2RHlFZWZsREozUERIcUpuNE1qY0ZIMmNmZ2RDQ1dLV1F5dkQ3dm5jaG9mdGc4YmxUbWl0NDY4SzNxRFFabW56di9vSU03Qy9JRUIrL0hmYzR3bFMxaHdEUE9ySVdGcUZ4SGR2dmZCRUE1NDhSRVpIcllFQzdCUXdXSTl4bENnQ0FYQ3FIMGNhOHROVFNiRHoveTRkd2x5bWdieVowZEJTNStoSXNUZjBJU3diZWl6ai9QcENnZHNnelVPbUZkUmQyT1hTTjd1NitXSHJIRFBUeDdBWUFFQ0RnczV6ajJIYnRXS3Q2em1vak1oRVJVY2ZDZ05iQXRySFBReUZ0djdQdnRvMzlRNHZhNzd1WmpvMlhkcmZiNTk5dWVuTU5YanU3SFlsOUp1R2VrR0dvc1ppdzE0R2hWU3NCQW53VUtnQkF1YkVLNnk1OGk5VFM3SGFwelVibkdSRVJrVXRpUU91Z3d0U0JMV292bDhnY2VvOWMwdlp3YWhFRXZIZDVQOHBxS25HMXNnaVoydXNPdjdlZ1dvcy9wMi9EbzczSDQ3M0wrMUZpcUdoVExYWDd6MW95ekVwRVJPUk1ER2hOdUZHbGFmRjdwSkNpaDRjdmdOb0ZBNFdHbHExa2RIUTE1OXZESG0vUmRidTUrN1Q0UFUzcDU5bTkyVFpwcFRuTnRuV1R5bTIrL3NXMUZQZ3AxUEJUcUp2OGpCeDlFWXdXKzRkSlc0YzRHYzJJaUtnallVQnJRbXNtakh2SzNmSFI2R2NBQUlYVldqeHpxbk5PT2w4ejlPRjJ1VTZRMHJ0TjEzcjY1L2VRWDFWbTkzWHByMXVkV05weFh6WWlJcUpialFHdG5WV1phOFQ3MW9VQ3Q4Skxwejl4cU4xclF4NEVBQlFaeXZIVytlYTM4bmgrNEQwSVVucTNxVFpuQ0ZCNjRiMzQvN1g3dWt3aUZWZHIydFBUdzk5bW13ZVB2ZDNtK29pSWlGcUNBYTJkbVFVTFRJSVpjb2tNSGpLM1cvWTU1OHB2dEtoOWpjWGswSHZzbllUUVVITEdGeTM2L0JBUFB6d2NjU2ZjWlFvWUxTWW9wTFUvZWlXR0NteTh0S2RGMTZwTFkraTRHL3dTRVJIWnc0QjJDK2lNQnZpNnFlQWhWMElDaWQzSjZmMjllcURHWWtKMlpkRnRyckR0VWt1dk90eDJhdmZCZUtUM25WQktGZERVNlBENjJhK3dKcloyV0xQYVlrUXZsVCtpZkhwaDc4MHpTQzI5YW5PdnN1WlVtcXF4OWVyQmVzKzVTZVhpQ1FkRmhuTHN5a3UxK1Y3cnlRUGxSajIyMnpqYXFhazVia1JFUkxjQ0E5b3RvRE5Wd2RkTkJRa0FUNFc3M1VQUmY5LzNMdlR6Nm80czNVMThlUFVRMHN1dTNkNUNiN0Z1N2o2WTMzY3lSdmozQlFCa1ZkekU2MmUvZ3FaR0o3YnhjL1BFSTczSFF5NlJZV1JBUDVRWUt2QkRRUWIyM1V4SGthSGM0YytxTmhzYm5adlozNnVIR05BdVZkeTBlNjZtTmFCVm1LcDU5aVlSRWJrRUJyUW12RE04MGVHMlMxUC9KYzQvMHhxckVQcnI4ejRLbGMyQUZ1blZBLzI4YWxjdjl2UHNiamZFMmZOSTcvRXRhdStqVURuMEh1c2VaRzJobGlzeHU5Y28zQk15VE54VDdrQkJKdjZldGJmUnByMFZ4aXI4Si9jblRPMCtHSkZlUFJDZzlNTHZ3a1pqVHRnby9LSzVpajAzeitCbnplVlc5YW9OOHVrbDNyOWNjYk50WHhRUkVkRnR4SURXaEphY3ZXZ1MvanNNVmxxbmg4aFhvY0oxbERScWYyL0lNUEgrTDZWWFd6ek1hVDNDeVZHZWN2Y1d2NmVsdkJVcVRPc3hHRE5DNHNURHpVdHFkTmg4YVM5KzFseTIrUjZUWU1hK20rbllkek1kRWVvZ1RPMCtHQk9DbzZDU0t4SG4zd2R4L24xUVVxUER2cHRuc0RmL0RFcnFmRytiSXBWSThKdVFXUEh4THkwWWtyV0ZSMEFSRWRIdHhJRFdnSFZiaHBZUUlOU2JwMVJpK0crSXNMVWlzcWVIUDhZRkRSUWZmNW1iMHVMUGRDVzkxY0c0cCtjd2pBKzZvOTRwREh0dm5zSC9YZmtSK2pvclc1dVNYVm1FZjF6K0FSOW1IOExFNEdoTUQ0bEZtQ29RQVc2ZW1CczJCck43amNMSmtzdllsWi9hN0hEd3RCNng0dmYraXE3Z2xzN3o4MjZIWGtjaUlxSzZHTkFha0Vta0FHcFhNODQ5dXE3SnRoK1BXUXlWekEwR2MvMWh1NEk2bTlNR3VUY09hTDhMR3kwR3dVeHRib3QyMnJlNi8vRGZIR3JYMG9QQTN4bWU2RkRQWVpncUVHT0MrbU4wWUgveE1IS3JYMHF2NHBPY284aHE1YkJpdGRtSTcvUFQ4SDErR21KOHd6Q2paeHlHKy9lRlRDTEZxTUJJakFxTXhIVjlDWGJscGVKQVlTYXF6Y1o2N3c5VkJlRHhYK2VWQWNEbnVUKzFxZzVIMWUwTmJmaXpRRVJFMUJvTWFIWFVQZWFvMm9GZUgrV3ZXMFVZTFBVRFFuNVZxWGkvKzYrbkNsaEZxSU53WjNCdDc1a0E0UCt1MUY5NTJKUS9wWDBzQnNoYnhaSFArRjNZYUhIeWZWMnBwZG40Tk9jb0xsYmtOL3M1amdiTTlMSnJTQys3aHA0cWY4enNPUUlUZzZPZ2tNb1FxZ3JBay8ybVlGN0VuWGorbDYzaWdvSWdwVGRXUlA4V2JyLyt1MGtyemNaUHhaY2MrcXlteUNVeWJCNnhBRFVXRTZyTVJoZ3RKcGdFQ3dLVlh1am03aU8yeTlGM3ZCVzVSRVRrZWhqUTZsREsvdnZ0cUdyUUs5T1FUQ0lWZzB6REhweGMvWC9ubklVMjZJMTZzdDhVOGZpaEkwWG5rYVZ6dkplcDBtUnd1RzFyT2ZJWk8yK2N3cFR1TVFoU2VxTzBwaElIQzgvaVFHRW1ybFVXTy9RWndlNCtlSDdBM1FDQUcxV2xlT2ZpOTgyKzU0WmVnMDJYZHVQZk9VZHdmK2dJNFNvcmR3QUFJQUJKUkVGVVRPc3hCRXFwQWtlS3pvdmhUQzZSNFpXWU9XSmdLcXZSWS8zRjd4eXFxVGttd1l3cWN3MUNWUUZOdHZubXhxbDIrVHdpSXVyYUdORHE4Sko3aVBjclRkVk50cTI3Q1czRGdGWmlxRUNGc1FwZUNnK0VxUVBGdmRBbUJFZmhEdStlQUdxSFVQK1ZmYmdkcTc5OXFzdzFlUFA4TjFESmxFZ3J5Mjd4Q3N0ZXFnQU0vUFg3VU56Q3c5RExhaXJ4d1pVZjhVWHVDVXpyTVJnNzZ3UWlrMkRHeHpsSHNHVEF2VEJZakhnMTgwdUh6alk5VUpBSm9IYWJEZXNHdWcxWG13SkFYbFdaellDbU54bHdvU0lQbjEwN2ppdTZ3aFo5UFVSRVJMWXdvTlZoWFhrSU5IOW9lZDJBcGpjMzduWEswdDNFVUwvZVVFb1ZDRmNIUW12VVkzNmZTZUxybitZY1EyRjEwd2VwUDk1N0ltYUdEbmUwL0NiWk84YW9KZW9PUzU0dnoydjFkZW9lanQ3YVFGTnUxT1B6YTQzbmxoMHR1Z0NaUklyOHFqS0hleWV0dld3ZmpId2EvOU16RG9EdElkalh6MjZIVENLRlZDS0ZCSUJGRUdBV3pEeUluWWlJMmgwRFdoMEJTay94dnFhWmdLYVdLOFg3ZWh2RGdwbmE2eGpxMXhzQUVPM1RDM0grdmNVQWVFVlhnQjAzT3ZhR3FHME5lMWFQOWg2UFIxdTRwMXRkWjhxdUlTbDlXNzNuRGhXZWEydFpkcGtGQzh3OGVKMklpRzR4QnJRNnVydi9kMEovY1RPNzJLdmw3dUo5Vy9PMlVrdXY0dUdJT3dFQUQ0U1BnZWV2N2MyQ0JlOWMzTzNRc0tEV3FNZU5LbzFEdFZ0SklVRVBENzhtMjVRWUtsQnRhWHFPSFJFUkVUa1BBMW9kZFFQYWRYM2p6V1hyOHFrekhLcXpNVi90aXE0UUJkVmFkSFAzRWNNWkFHeTllaEJYS3hzUDY4a2swa1k5TTl1dm44RDI2eWNjcmw4bFYrS0ZnZmVLQVMydE5CdXhmaEVBYW9kc2pSWVRndDE5b0RmWFlGWG1sODBPc1RabGQvN3BWcjJ2cjFlM2VrT2NRRzFvM1YrUUNVc3JlcWF1VjluKzkvUkt6Tzh3MkRlc1ZUVUNyZThoZEhSMUtoRVJVVk1ZME9ybzY5bE52SDlkMzNUUFZhRFNTN3hmWWJKOVROUCtnb3g2MjFIOFZIS3AzcVQydWg3dFBSNjkxY0U0VkhRT3g0b3VPTHk1cTFWUEQzOHNpNzVQM01Qc2RGa09Yai83RlQ0Yit3Y0F0ZlBrWHMvOENxOFBlUkM5VkFGNFk4Zzh2SFoyT3k0NXNDV0dMWnV6OXJiNFBUS0pGQnZpbmhBZmx4Z3FFS0QwZ2t3aWhjNVVoUSt2SG1wVkxVUkVSSjBOQTlxdjVCSVp3dFZCQUdwWFpUWTN0SGlIVDZoNDM5NUt4TUE2cHdnWUxhWW10NU1JVnZvZ3hqY01NYjVoS0RLVTQzUnBqc08xVHd5T3d1LzczZ1hWci9QaWpoU2R4OXNYdnF0My9CUlF1MW50eXhtZjQrVkJjK0RycHNLcXdYT3g1Y29CN01rL0ErRTJUSFdmMFROTzdOM0xyeXBGVXZybldEZnNNYWprU3R3ZkdvL3JlZzMyRjJTMHkyY2RMNzdvOExZZlZnazlZcUNVS2dBQTM5ejRwVjNxb1AvUDNwM0hSVjNuZndCL2ZlZmdHTzVUd1FNRVFVVVF6QVFOYjBNcmM5Vk50MXpiTEhYYnZMcGNmcnV0YnJSbXRnOWJ6U3hMYzdWMXV5MjdURjA4OHNBTDFMeEFCVkZCYmhBUUdJWmpydDhmTk44Y0dJWlRab0RYOC9IZ0lUUHpuZSs4QjFGZWZJNzNsNGlJV29NQjdSZURYSHFKbHltNlZwRUhyVjRIWjdrQ0VrRkFXVzJsVVh4NXdITUFvanlDeE52WEt3b2FuTzgzdmU1SFRNOHc4YlpjSXNNQUo5OUdyd2w1OTRoY2Z0V2RadFhzWmV1TWhVR1RNUFNYYVV3OWdLOXVuY1FYbWNjYmpWczNsSVZZY2VsTHZCbzZFeDQyam5pdWZ3d205Z2pGcHZRRHVLRnMrRDdhUzZoTEgzRk5IZ0I4a25FTVJUWGwySEw5SUY3NHBTZmFrdURKa0FnQ0R1UmZhdlByL1MvdmZJdWZNOHBySUd4dDZnTGExaHMvdGJrR0lpS2kxbUpBKzRVaDVBREE1Zks2U3k5RnVQbmhwUUZUb05Ycm9OUlVvMXFyaHIzVUJzNTNyVC9Mckx6ZFlFM1pLSytCZURwZ0xPcDd3dStCUmdPYTRZb0R0VG9OQ3F2TmIxQ3drY2p3aU85UVBONzNBZGhKNndKRmhib0s3NmI5RDZjYnVTajUzVzVWM3NiL25mc0Vyd3llanY2T1BSSGs1SU8zSXA3RS92eUwrQ0huREhMdnVoSkNlNGh3ODhkZkJrMFRHL3YrVkpDTUU3ZFRBUUNIQ3kranI0TW5adlNPaEFBQmk0TW13MC9oaGYvY1BNemRra1JFMUcweG9BRVFBS09MbHljVjE0VWN3L29zcVNDQmkxd0JGN254ODlRNkRUNUkzMmQwWDZSSElGNGM4TWd2eldtQkxla0hNTWQvTkJ4a3RnaHk4c0VZNzBFTjJrQzR5aFhpUm9Kc1ZVbWowNDB5UVlvWW55R1kxV2NFM0d3Y3hQdlBsV2JnM2JTOXpXckthbEJTcThUZkxueU9wL3pIWWtxdit5QVJCRXoyQ2Nja24zQ2NMODNBbnR4ek9GdHlvMDFUbjFKQmdobTloK01KdjJneG5GMHR6OFdXNndlTmp2djQ1bEVvcExhWTdCTU9BSGkwMTMwWTdOb2JINllmYUZPL05TSWlvczZLQVExQW1HdGZlUDJ5WHF5b3BseWM2c3V2dW9NN3RaVndzWEg0NWVKTWRXcDBhbHk4Y3d1ZlpSeERSdVd2MTE2TTlocUFGd2M4SW9hUlR6TVNzRGZ2UEd5bGNzejk1ZUxkOHdQR0kvbE9Ga3BxbGVMejd1NU9iMnFIcDRQTUZ1TzhCMk5hNy92Rk9vRzZVYk9QYmh6R29jS1VWcjF2dFU2THJUZCt3dW1TZER6WFB3WSs5bTRRVURlYU9OVE5IOFcxU3B3cnVZbnpkekp3b1RUVDVHN1Z4Z3gxNjRjbi9VY2p3TkZidkMrbExCdXJVblkydVBLQ0huV2JEc3JVS3N6cU94SUNnSDRPM2xnZC9udWNLRXJGZDltblczUkpMQ0lpb3M2T0FRM0FZMzFHaUo4ZnpQOTFrYm9ld0RPSkgwQUFZQ09SUXk2UlFnYzlxalExRGNhVkh2YUp3Qi83VHhTdnM3ay8veUoyWmlVQ3FMdDI1V2l2Z1FodzdBRm51UUt2REo2T3VFdGZpUTF1aDdyM0U4K1RYdkZyRU9udjFCTVArWVRYclkyUy9EcDhwOVhyOEwrODgvZ2k4MFNMUWxOakx0NjVoUmQrL2c4ZTlSMkdHYjJIaXcxMVBXd2M4V0RQTUR6WU13eDY2UEh2Nno5aFQrNjVScy9qS0xQREE1N0JtT1FUYnJRalZnL2doK3d6K0NRam9jSEdoYnQ5bm5rY1Y4dHo4WHp3UTNEOUpSUkhldzFBdE5jQVhDM1B4YkdpcXpoNU84MG8zQnA0MkRoaWV1L0lWbjhOQU1CZTl1dlhlSDdBaERhZEN3Qyt5anFKY3JYcEhiNUVSRVRtZFB1QU5zUzFyOWd2UzZ2WFlYLyt4UWJINkZFM2FsWmpvcm1yVkpCZ1FlQUVQT1FUSWQ1M3B1UTZOcWNmRUc5cjlUcjg2K3FQV0JNeEI0NHlPL1IzN0ltMVEvK0FyMjhsb2thbnhpTStROFZqci95eS9zMUZyc0N5Z1k4YTlXYlRBemhSbElyUE00KzN1SUZ0VTlRNkxiN05Ua0o4M25rODVCT0JoMzJIR20xY09GYVVpcjI1eGd2dlpZSVUvUnk5RWViU0I2R3VmUkhtMmdjeVFXcDBURVpsRWJiZE9JUkxkMjQxcTQ1enBUZngvTS8vd1JOOUg4QmtuM0J4TkhLZ3N5OEdPdnRpZnVBRTVLcEtjS1U4QituS2ZPUldsU0t2cWhST01uczgydXUrTm40VmZ0VWU1OXFUOXpNREdoRVJ0VXEzRDJnTGd5YUpueDhzU0RZNU9tUE9aSjl3bzNCMnRQQUtOcVR0YmJEQVBhK3FGS3RUdnNXSzBNZWdrTnFncDUwcmxnUlBybmZNSFdUKzBocWlUSzNDOGd0ZllIWDRiSGpaT3VQazdUUjhuWFhLYUVyMVhsQnBhL0ZOZGhLK3l6bU5ZVzRCR08wOUNBcXBEVGFrN2hYWG8vMnU3MGlNOFJxRW52YXVZb0NxTDZPeUNOOW5uOGFSd2lzdFhzZFdvYTdDbHVzSHNUdjNaOHpvSFlreDNvTmc4OHRGekFVQXZSVHU2S1Z3eDRPbzJ5WDdSZVlKSkJXbnQvNU5FeEVSV1psdUg5QnVWZDVHVHp0WDFPalUrREx6Ukl1ZnZ6ZjNIUHdkdkJEVGN3aDI1LzZNcmRkL2FqU09YQ25Qd1lvTFgrRC9RbjVqTkRKbThNV3Q0MGEzUzJxVmlMdTBBd0lFNUZjM3IvVkdlOUhwOVRoZGN0M2tydENNeWlLakJyd0dkMnBWT0YxeUhRY0xMaUcxSFJiMzUxYVZZdU8xZUd5L2VRVGplb1RnQWM4QkdPanNLMDRqQThEWmtodlljZXNFOUdBWGZ5SWk2anE2ZlVEYmtMWVg2NFkraGU5eXpyUjQ5QXo0ZFlIN2hUdVpPRjZVMnVUeE55c0w4ZExQMi9HUVR3UWU4QXhHRHpzWDNLNnB3QTg1WjAxZTVMdWdEWmRqQW9DcjVUa0EwR1RyanBZNFhaeU9iRlV4bk9YMnVGYVJqN1NLUEp3dnpjQzFpcng3MHU1V3FhbkdqemsvNDhlY24rRXFWMkNJbXg4R09mZENYNFVuTnFUOXJ3TmE3QkoxSEkxR2c4ek1UQlFWRmFHcXFncGFiZVByTm9sYVNpcVZ3dDdlSGw1ZVh2RHo4NE5NMXUxamdOVVM5UHBtWExYYkNyWG5hSW1QdlN2eXErN3dCMzBMMkVubERYWmowcjNUMm11RFV1ZFNVbEtDeTVjdnc4UERBNzYrdm5CMGRJUlVLbTM2aVVUTnBOVnFvVlFxa1p1YmkrTGlZb1NFaE1EZDNkM1NaUkVBUVJEdWJoakJFVFNnYnUwWHRRekRHVkg3S2lrcFFVcEtDa0pEUStIbTVtYnBjcWlMa2txbGNIRnhnWXVMQzBwTFM1R2NuSXpCZ3djenBGa2gweXU4aVlpb3cyZzBHbHkrZkpuaGpEcVVtNXNiUWtORGNmbnlaV2cwR2t1WFEvVXdvQkVSV1ZobVppWThQRHdZenFqRHVibTV3Y1BEQTVtWm1aWXVoZXBoUUNNaXNyQ2lvaUw0K3ZwYXVnenFwbng5ZlhINzltMUxsMEgxTUtBUkVWbFlWVlVWSEIwZExWMEdkVk9Pam81UXFWU1dMb1BxWVVBaklySXdyVmJMM1pwa01WS3BsTzFjckJBREdoRVJFWkdWWVVBaklpSWlzaklNYUVSRVJFUldoZ0dOaUlpSXlNb3dvQkVSRVJGWkdRWTBJaUlpSWl2RGdFWkVSRVJrWlJqUWlJaUlpS3dNQXhvUkVSR1JsV0ZBSXlJaUlySXlER2hFUkVSRVZvWUJqWWlJaU1qS01LQVJFUkVSV1JrR05DSWlJaUlydzRCR1JFUkVaR1VZMElpSWlJaXNUS2NOYUhaU3VhVkxJT29RL0Y0bkl1cCtPbTFBNjJubmF1a1NpRG9FdjllSmlMcWZUaHZRSWozNlc3b0VvZzdoV3F6RHNXUEhrSnljakp5Y0hGUldWa0t2MTF1NkxPb2swdExTRUJzYmk1cWFHclBIN2QyN0YyKzg4UWJ5OHZJNnFMTDI4OTU3NytHdHQ5N3FrTmZTYURRNGRPZ1FEaDA2WlBUdk1DTWpBeHFOcGtOcW9PNUJadWtDV210YTcrRTRWSkNDb3BweVM1ZENkTSs0U1JXSWNRdEJaV2s1Q2dvS29OUHBBQUJTcVJST1RrNXdkblkyK25CMGRJUWdDQmF1bXF4SlJrWUd6cDgvai9YcjErTXZmL21MeVdQS3lzcXdaY3NXVkZSVUlDd3NETC81elc4NnVFcnpEaDA2aE5MU1V2ejJ0Nzl0OVBIeThuTEV4c2FhZkR3eE1SRlhyMTdGM0xsejIxeUxXcTNHNnRXckFRRFIwZEd3c2JGQlFVRUJYbnJwSmJpNXVlR0ZGMTVBZUhoNG84OWZzbVFKVkNwVm0rc0FBSVZDZ2ZmZWU2OWR6a1hXcDlNR05JWFVCb3VESitPMVMxOVp1aFNpZStiRmtFY3h4TFV2QUVDbjA2Rzh2QnhsWldVb0x5OUhlWGs1U2twS2NPdldMZkY0aVVRQ0p5Y25vL0RtNU9RRUJ3Y0h5T1ZjeTlZZFRabzBDYnQzNzhiNTgrZFJXbG9LTnplM0JzZTgrKzY3cUtpb3dLaFJvNW9NWisrODh3Nk9Iei9lTHJYdDJMR2p5V01xS3l1eFljTUdLSlZLWEwxNkZjdVdMWU90clcyelgrT0hIMzdBeG8wYm9kUHAwTHQzYjB5Y09MRXRKUnU5dG1FRXpjUERBMU9tVE1HT0hUc1FHeHVMYWRPbVljR0NCU2Jyek03T1JtVmxaWnRxTUhCd2NHaVg4NUIxNnJRQkRRRENYZjN3V3Rnc2JFeUw1MGdhZFNsZXRzNVlFdnlRR002QXV2RGw2dW9LVjFmak5XbGFyUllWRlJWaWFETjg1T1RrR0UzQjJOall3TkhSRVk2T2puQndjREQ2M043ZXZzUGVHOTBiK2ZuNStOdmYvbWJ5c2ZMeWNzaGtNaXhidHF6QlkzcTlIdG5aMlFEcXBrUG56WnRuOGh6YnRtMERBQ2lWU3BTV2xyWlQxVTF6Y0hEQW1qVnJFQmNYaDBPSER1SFdyVnQ0NDQwMzRPSGhZZlo1R28wR0gzNzRJYjc5OWxzQXdCTlBQSUVKRXlhMHVSNkpSQUtaVEFhTlJnT05SZ05iVzF2SVpESXNXTEFBVVZGUldMVnFGWGJ0Mm9YeDQ4Y2pKQ1NrMGZQczM3Ky8wY2RpWW1MZzRPQ0E3Nzc3enV3eDFMVjE2b0FHMUlXMDljT2V4dmZacDVGVW5JNzg2anVvMXFvdFhSWlJpOWxKNWVocDU0cElqLzZZMW5zNEZGS2JaajFQS3BXYURHNDZuUTVLcFZMOHFLeXNoRktwUkVsSkNiS3lzb3pDbTFRcUZVT2JJYkFwRkFxalB6bDFhdDNVYWpXeXNyTE1IbE5jWEd6MjhjTEN3aVpmWi9ueTVWaStmTG5SZmIvNzNlOVFXbHFLRHo3NEFQMzdtMThmdkg3OWV1emV2UnVob2FGTnZwWkJVRkFRM24zM1hTeGZ2aHpYcjEvSDBxVkxzVzdkT3ZUczJkUGs4U1VsSlZpNWNpVlNVbEpnYjIrUFpjdVdZZXpZc2MxK3ZhYlkyZGxCcVZRMldITVdGaGFHVFpzMjRkS2xTMmJER1ZGemRQcUFCdFJOZDg3Mmk4WnN2MmhMbDBJbTZQVjZ4TWZIdzhiR3BsMStnNlhta1VnazRqUm5mWHE5SGlxVnlpaTRHVDR2S2lxQ1dtMzhTNDRnQ0xDenN6TUtiZlVEbksydExTU1NUcnZ2cU5QcjA2ZVBPQ3FqMCtsdzllcFZvNUF3Yjk0OFpHVmxOUmk1TVhWL1RVME5MbHk0Z01qSXlHYTl0bUVEZ28yTitWOHFDZ29LRUI4ZkR3QXRYZy9tNGVHQnRXdlhZdm55NVpETDVmRDA5R3owV0lsRWdyS3lNdlR0MnhkeGNYSG8yN2R2bzhjYXRHWkVhdWJNbVUwZTgvcnJyMlBFaUJFdFBqZFJsd2hvWk4wRVFVQmdZS0RaTlREVXNRUkJnSU9EUTZOcldEUWFEYXFxcXFCU3FhQlNxY1RQcTZxcVVGNWVqdno4ZkpNNzFteHNiR0JyYXdzN096dlkyZG1KbjlmLzA4N09EbEtwOUY2L3pXNUpyOWRqeFlvVitQbm5uL0hhYTYrMUtoeTgvZmJiT0hqd0lCNS8vSEVzV0xDZ3llT3JxNnNCQURLWitSOHBuMzc2S1RRYURjTEN3aEFSRWRIaXVod2NIUERtbTI5Q3A5T1pmUzFYVjFlc1hic1dDb1VDZG5aMkxYb05jOEhQUUtmVG9hU2tCQktKQk83dTdtYVBiV3k5WEZPQnNMS3lrdE9ZM1J3REduVUlmMzkvSkNjbkl6MDlIY09IRDdkME9kUUVtVXdtYmpab2pGcXROZ3B1TlRVMXFLNnVSblYxTldwcWFsQldWb2JxNm1yVTF0WTIraHEydHJhd3NiR0JYQzZIalkxTnN6Nlh5K1djYmpWREVBUk1uRGdSWjgrZXhhcFZxL0QyMjI4aktDaW8yYy8vNUpOUGNQRGdRVGc2T2pZcklOVFUxSWk3aXhNVEV6Rmp4Z3lUeCtYbDVXSGZ2bjBBbWpkNjl2Nzc3NHZyeDVxcnVZRW1LQ2dJNzcvL3Zzbkh0bS9mM3VSSVlHRmhJZWJNbVFOM2QzZDgvdm5uTGFyUm9FK2ZQbzArbHBXVkJVRVEwTHQzYjdQSFVOZkdnRVlkUWk2WHc5L2ZIemR1M0VCb2FDZ1hwWGNCY3JrY2NybmM1QlRxM1hRNkhXcHFhaG9FT01PZnRiVzFVS3ZWS0M4dlIyMXRMV3ByYThVZitFMjl0bHd1aDB3bWE5V0hWQ3FGVkNxRlJDS0JSQ0tCVkNydE1zRnY0c1NKa0VxbGVQUE5OL0hmLy80WHI3Lytlck9lZCtuU0pXemZ2aDBLaFFLclY2K0duNTlmazg4cEwvOTFnOVlQUC95QTZkT25tL3c2ZnZMSko5QnF0Umd5WklqWk5oUUdibTV1WmtNTVVEZGxldmN2QUUwZGI5RFkyclhtTW96S3RhVmRobUhUaFNreE1URlFLQlJOSGtOZEd3TWFkWmpnNEdCY3YzNGRhV2xwemZvUG1yb0dpVVFDZTN2N0ZvVnlyVllyaGpXMVd0M281NGFkZEJxTkJ0WFYxVWEzdFZwdGkyc1ZCTUVvc0puNzNQQ25JWXdJZ2lCKzNIM2IzR1AzTWhDT0d6Y09RTjNDOWVZS0N3dkRva1dMRUJ3Y2pFR0RCalhyT1hjSHRPenNiUHo4ODg4WU5teFlnK01PSERnQUFMaDQ4V0tEY0xGdDI3WUc0V3IyN05tWVBYdTJ5ZGRVS3BYWXRHa1Rzckt5OFBERER5TWhJUUZLcFJKejVzeEJiVzB0eG93WmMwOWJVQmdDV2xWVkZmUjZ2ZEhmbzFhclJWbFpXWk5UbjBSTllVQ2pEdVBnNElDK2Zmdml4bzBiR0RSb1VKUFRDTlI5U2FYU0ZvZTYrdlI2dlZGZ3EvK2gxV3FoMVdxaDArbWcwK25FejAzZFYvOXp0Vm90Zm03WURhdlg2OFdQbHR3RzBHQUhibXMwMWg3RHdIQ0ZnUHJITlhaL2ZZR0JnUTEyYndKMU95YUJ1dldIdGJXMStQTExMMDBHTkJjWEY2UGJPcDBPWldWbEFORHN6U1ZxdFJwNzl1ekJwNTkraXZMeWNpeGV2QmpUcDA4WCs3THQyclVMS1NrcGVQZmRkekZpeEFnOCtPQ0RpSXlNYkhKdFhFdloyTmlJclRZcUt5dmg2T2dvUG5iMDZGR3NXYk1HVTZkT3hhSkZpeG85UjFOZmI1VksxZVF4MUxVeG9GR0hHakJnQURJek0zSDkrdlZtLzRaTzFCcUNJSWpUb05iT01MclVGczFkazlUWWNVMDl2N0VScVlLQ0FnQkFSRVFFU2t0TGNlN2NPU1FsSlRYWUFWcS9LZTJoUTRld2V2VnE5TzNiRjc2K3ZtWmZ1NnlzRFB2MjdjTzMzMzZMb3FJaUJBUUVZTldxVlFnT0RqWTZidjM2OWNqTXpFUjhmRHoyNzkrUGhJUUV1TGk0WU55NGNaZzBhVktENDAyWk1tVktvNC90MkxGRDNPVGs0T0NBc3JJeWxKU1VHQVcwcjc3NkNocU5wc252dTZhKzNucTludXZNdWprR05PcFFMaTR1OFBIeHdiVnIxeEFjSE15ZGZFVHR4RnpqMDNzcE56Y1hBT0RqNDRPWW1CaTg4Y1liK1BlLy80M2h3NGVibmNMOSt1dXZBUUMvL2UxdlRSNVhVVkdCcEtRa0hEOStIQ2RQbm9SR280RkNvY0M4ZWZNd2E5YXNSa2ZGL1B6ODhPeXp6MkxldkhrNGR1d1lkdS9lamUrLy94N2ZmLzg5L1AzOU1YbnlaTVRFeEJpTjZOMjlJN2xIang0TnpsbFlXQWk5WG0rMEk5UFoyVmtNYUlZMkh1ZlBuOGUxYTljZ2w4dngyR09QbWF6UDN0NGVXcTBXdTNidGF2UnIwNXhHdFZPblR1VmEzaTZPQVkwNjNNQ0JBM0hvMENIY3ZIbXp5YWFXUkdUZE1qSXlBQUI5Ky9iRm1ERmo4UG5ubitQR2pSdjQ5dHR2RzcxMjV0R2pSNUdXbGdZdkx5ODgrT0NERFI0dkt5dkRNODg4ZzRxS0NnQjFvMVdQUC80NFpzNmNhVFJhWldCcU1iMU1Kc080Y2VNd2J0dzRaR1JrNEp0dnZzRlBQLzJFelpzM1krdldyZGl3WVlPNHU5V3dYbEVxbGVLVFR6NXBjSzZISDM0WUdvM0dLQkM1dXJvaUt5c0xlWGw1WXN1UUw3NzRBZ0F3YmRxMFJ0ZWd0WGJYWjMzbUFoNTFEUXhvMU9FOFBUM2g2ZW1KMU5SVUJBUUVzTGtwMFQzUUh1dVh6TzBpQk9xbTRWSlRVd0hVclZHVFNDUll2SGd4bGkxYmhuLy8rOStJaUloQVFFQ0EwWE9xcXFxd2FkTW1BTUF6enp4anNrK1lpNHNMbGk1ZGluMzc5aUVtSmdiUjBkR045aE1yTHk4WGcxdGpiVG44L2YzeDhzc3ZZLzc4K2RpNWN5ZlMwdEtNV284WXJvMXBha1JLcDlPSmwzUzZlNlRQTU5WcG1JWThjdVFJenA0OUN5Y25KOHlaTThmMEY0eW9CUmpReUNJR0RoeUlZOGVPSVRNekUvMzY5Yk4wT1VSZFRrZXNYMHBOVFVWNWVUbHNiR3pFd0ROa3lCREV4TVJnLy83OVdMMTZOVFp1M0dnVXJ0NSsrMjBVRlJWaDBLQkJKa2ZQRE1hUEg0L3g0OGMzV1lQaGZmcjcremQ1ckl1TGk4bmdhdGlKV244akEvQnJFOTc2RFc4TkRXMXYzTGdCcFZJcDlsV2JOMjllZzFHKzNOemNGbDg1b2FXTmFqZHQyb1RBd01BV3ZRWlpOd1kwc2dnZkh4KzR1N3ZqOHVYTDhQUHo0eWdhMFQzZzdPeU1uVHQzdHZoNTA2ZFBGMGVWekRsMDZCQ0F1bEIyOTY3c0pVdVdJQ1VsQlptWm1ZaUxpOFBycjc4T3VWeU9uVHQzNHRDaFE3Q3pzOE5mL3ZJWHMydlVYbnp4UmFTa3BEUzc1dVRrNUJZRm1ydlg3T1huNXdNd2ZSVUJ3OWVoL2lZSkh4OGZBTUNWSzFld2FkTW1sSlNVSUN3c3pPUW1BNWxNMW1TUE5yVmFMZFp4TjdsYzNxeStiZHdWMy9Vd29KSEZoSVdGNGNpUkk3aHg0d2JYb2hGMU1tcTFHb2NQSHdhQUJpTmRDb1VDZi8vNzMvSFNTeStKVnpTSWlvckM1czJiQWRRRnVGNjllcGs5ZjQ4ZVBZeDZyRFVtTnpkWFhFTm1hMnNMYjIvdkZyK1g3T3hzQURDNW0vVHVkWEIzTXdRdWxVcUYrUGg0T0RnNElEWTIxbVRvOVBiMk5qdGRYRlpXaHJpNE9PVG41K09SUng3Qm5qMTdZRzl2anlGRGhpQXBLUWt4TVRHTjlvU2pyb3NCalN6RzI5c2IzdDdldUhMbEN2ejkvZHU5VnhGUmQ2ZFVLbHUxRnEwNUhmSjM3OTZOa3BJU0tCUUtqQm8xcXNIai9mdjN4MnV2dllZVksxYmd4SWtUT0hIaUJJQzZCclNUSjA5dTh2eXZ2UEpLazhla3A2ZGowYUpGY0hSMGhFUWlnVXFsd3JKbHl6QjQ4T0FtbjF2L1BBQk1McmNvS2lvQ2dBWlh6S2cvSWhZYkd5dU9xZ0Yxd1hIVnFsV1lObTJhMmZlYmxwYUdsU3RYb3FDZ0FOT21UY1BpeFl1eFo4OGVTQ1FTeE1YRjRkVlhYOFcyYmR1UWs1T0R4WXNYYytkbU44SjVKYktvME5CUVZGZFhpLzlCRWxINzBlbDB5TXJLYXZHSG9ZRnVZMVFxbGJnYmNkcTBhVkFvRkNhUEd6eDRzRkcvUTdsY2p2dnV1NjlkM2x0dGJTM1dybDBMdlY2UFdiTm1ZZW5TcGRCb05JaUxpOFAxNjlkYmRLNExGeTRBQUVKQ1FxQlVLc1cyR3hxTkJudjI3QUVBbzgwT2FyVWE2OWF0RTIvTFpMSUcxenN0S0NqQXRXdlhjUHIwYVpPdnFkRm9zRzNiTml4ZHVoVEZ4Y1Y0N3JubnNHVEpFcU1ST0xsY2puLzg0eDhZTzNZczR1UGpNWC8rZkNRa0pMVG92VkhueFNFTHNpZ1BEdy80K1BnZ05UVVZnWUdCbmFLcEtGRm5jYS9Xb0czZXZGa2NQWnMxYTViSll5NWR1b1IvL2V0ZnlNM05oU0FJVUNnVXFLeXNSR3hzTENaUG5veTVjK2ZDeTh1cnhiVUJkUXYzVjY1Y2lmVDBkQVFFQkdEV3JGbVF5K1ZJVDAvSGwxOStpWmRmZmhsLy92T2ZNWHIwNkNiUGxaYVdodHUzYjhQSnlRbEJRVUhZdG0wYmR1ellBUWNIQjZqVmF0VFUxRUFpa1lqVHVGcXRGcXRXcmNMWnMyY0IxTzNtTEMwdHhmYnQyeEViR3l1ZTF6QnRXbitrVGEvWDQ4aVJJL2pvbzQrUW01c0xiMjl2ckZpeG90SEczVFkyTmxpeFlnWEN3c0t3YWRNbXJGeTVFc0hCd1pnK2ZUckdqUnZIL3pPN01BWTBzcmpRMEZEczM3OGZxYW1wQ0EwTnRYUTVSR1JHVWxLU09LcjB4ei8rRVU1T1RrYVA1K2JtWXV2V3JUaDY5Q2dBd04zZEhmLzNmLytId01CQXJGMjdGcWRPblVKOGZEd09IanlJeVpNbjQ5RkhIMjNSR3RSTGx5N2g3YmZmUmxaV0ZucjA2SUdWSzFlS0lXWEJnZ1dRU0NUNC9QUFBzWExsU2tSSFIyUCsvUGxtRitqdjNic1hBQkFkSFEySlJDS09oQ21WU2dpQ0FGOWZYeno5OU5NSUNncUNTcVhDUC8vNVQ1dzhlUklBTUdQR0RQeis5Ny9ITTg4OGcvMzc5MlBzMkxIaUZSUXlNek1CL0RyeXB0Rm9rSkNRZ0IwN2RpQTlQUjBTaVFTUFBmWVk1czZkMjZ4cHkyblRwb2toN2R5NWMxaXpaZzAyYjk2TTRjT0g0Lzc3Nzhld1ljUGE1WkpoWkQwRWZWTmoyVVFkNE5TcFU4akx5OE1qanp6U2FMOGpvcTdxd0lFRFpsdE90RVpNVEF3a0VrbVRpL0ZOeWM3T2hsNnZiM0IxZ3F5c0xDeGR1aFNWbFpVSUR3L0hXMis5SlU3SnBhU2tZT2ZPblRoMjdKaDRBZkVwVTZaZzNyeDVSaUh1K1BIajJMcDFxMUViRUg5L2Y0d2NPUkpEaGd4cHNDTVVxQXMzaVltSjJMVnJsemh5RlJvYWl1WExsNXZjZVhuMDZGRzg4ODQ3S0M4dmh5QUlpSXlNeElRSkV4QVpHV25VQXFPb3FBaHo1ODZGV3EzR3UrKytpNEVEQjRxUHFkVnFDSUlncm8zTnljbEJYRnljR0x6bXpac25MdHpmdDI4ZjNucnJMU2dVQ3J6ODhzc0lEdy9INHNXTFVWaFlpTTgrK3d6cDZlbFl2MzY5ZU4zU2lJZ0lMRnk0c0VHUE9JT21yaVNRbEpTRWp6LytHRmV2WGdWUWQxbXpWMTk5MWVSYXdPYTZGOStEMURKQ3ZSMG1IRUVqcXpCNDhHQmtaMmNqT1RuWjVJV1dpYWpsREd2UTJzdlhYMytOeXNwS3VMcTZpbTB5OXV6Wmd5Ky8vRks4NUpNZ0NCZzVjaVNlZnZwcGt3RWtPam9hSTBhTXdPSERoN0Z6NTA1Y3UzWU5HUmtaeU1qSXdFOC8vWVF0VzdaQXBWSWhPVGtaTjIvZVJISnlNaTVldkNodVhIQnhjY0VmL3ZBSFRKMDZ0ZEgyUEdQR2pFRkVSQVErKyt3ei9QampqMGhNVEVSaVlpSUVRWUNmbng4Q0FnSXdmUGh3bkR4NUVtcTFHc09HRFRNS1p3Q01wZzcxZWoxV3JsejNlS0thQUFBZ0FFbEVRVlNKek14TXVMaTRJRFkyRmxGUlVlTGpreVpOUW1GaEliWnYzNDVWcTFhSjkvdjcrOFBMeXd0T1RrN3c5UFJFMzc1OThkUlRUeUVzTEt6MWZ3a0FJaU1qRVJrWmljek1UT3pidHc5T1RrNXRDbWRrblJqUXlDb1kxbitrcGFVaE1EQ1FRL1ZFN2FDOTE2QTk5OXh6U0V0THc2SkZpOFQxWTc2K3Zzak56WVd0clMzR2poMkxtVE5uTnRsOFdpcVZZdUxFaVpnNGNTSlNVbEp3OE9CQkhEMTZGQXNYTG9TOXZUMlVTaVgrOWE5L29iUzBGRUJkNkJzOGVEQW1UNTZNQ1JNbU5HdVUzZG5aR2M4OTl4em16Sm1EK1BoNEhEbHlCS21wcWNqSXlFQldWaFptelpvRloyZG5KQ1ltWXVIQ2hXYlBKUWdDNHVMaXNIWHJWaXhhdEFnZUhoNE5qbm55eVNmaDdlMk4vLzczdnlnb0tJQ3JxeXVlZi81NUFIVk5idGV2WDkvdTY4WDgvUHp3eHovK3NWM1BTZGFEVTV4a05kUnFOZmJ1M1Fzbko2ZG1kUkFuNmlydXhmVFNwNTkrQ2x0Ylc4eWNPYlBGei8zcXE2OVFXMXRyOHBKRmFyVzZRZEE0ZGVvVVFrTkRUVjRuczdtMFdpMmtVcWw0KzhpUkkwaE9Ua1pJU0FpR0RoM2FMciswbFpTVUlEazVHV3ExR2hNblRnUlFOMjNiVkJQWmxpb3ZMNGVUazVQWlJyem1sSldWUVNLUk5GamZkeTl4aXRQeTZrOXhNcUNSVmJsNTh5Yk9uRG1ERVNOR3RQdC9ta1RXaWo4Y3lkTDRQV2g1OVFNYSs2Q1JWZkgzOTRlcnF5c3VYcndvZGdjbklpTHFiaGpReUtvSWdvQ2hRNGRDcFZLSk81U0lpSWk2R3dZMHNqcWVucDdvMDZjUFVsTlRtM1hKR1NJaW9xNkdBWTJzMHBBaFF3RDhlZ2tXSWlLaTdvUUJqYXlTUXFGQVNFZ0lzck96eGY1S1JFUkUzUVVER2xtdDRPQmd1THE2NHVlZmY0WmFyYlowT1VSRVJCMkdBWTJzbGtRaXdmMzMzNC9xNm1wY3ZIalIwdVVRRVJGMUdBWTBzbXB1Ym00SURnN0dqUnMzVUZSVVpPbHlpSWlJT2dRREdsbTl3WU1IdzlIUkVXZk9uR0Z2TkNJaTZoWVkwTWpxU2FWU0RCczJERXFsRXBjdlg3WjBPVVJFUlBjY0F4cDFDdDdlM3VqWHJ4OVNVMVBGQ3lnVEVSRjFWUXhvMUdtRWg0ZkQxdFlXWjg2Y2dVNm5zM1E1UkVSRTl3d0RHblVhY3JrYzk5OS9QKzdjdVlOTGx5NVp1aHdpSXFKN2hnR05PaFVmSHgvMDc5OGZhV2xweU0vUHQzUTVSRVJFOXdRREduVTZRNFlNZ1l1TEMwNmZQbzJhbWhwTGwwUFVabEtwbER1VXlXSzBXaTJrVXFtbHk2QjZHTkNvMDVGS3BZaUtpa0p0YlMyU2twSXNYUTVSbTluYjIwT3BWRnE2RE9xbWxFb2xGQXFGcGN1Z2VoalFxRk55Y1hGQmVIZzQ4dlB6Y2UzYU5VdVhROVFtWGw1ZXZPWXNXVXh1Ymk0OFBUMHRYUWJWdzRCR25WYi8vdjNoNCtPRGl4Y3Y0czZkTzVZdWg2alYvUHo4VUZ4Y3pCWXkxT0ZLUzB0UlhGd01mMzkvUzVkQzlUQ2dVYWMyZlBodzJOalk0TlNwVTF6RFE1MldUQ1pEU0VnSWtwT1RHZEtvdzVTV2xpSTVPUmtoSVNGY2cyYUZCTDFlcjdkMEVVUnRVVkJRZ0tOSGo4TGYzeC9EaHcrM2REbEVyVlpTVW9MTGx5L0R3OE1EdnI2K2NIUjA1QTlPYWxkYXJSWktwUks1dWJrb0xpNUdTRWdJM04zZExWMFdBUkFFUVRDNnpZQkdYVUZLU2dvdVg3Nk1vVU9Ib24vLy9wWXVoNmpWTkJvTk1qTXpjZnYyYmFoVUtvNE1VN3VTU3FWUUtCVHc5UFNFbjU4ZlpES1pwVXVpWHpDZ1VaZWsxK3R4L1BoeDVPZm5ZK3pZc2ZEeThySjBTVVJFUk0xV1A2QnhEUnAxQ1lJZ0lDb3FDbzZPampoNThpUlVLcFdsU3lJaUltbzFCalRxTXVSeU9hS2pvNkhWYW5IaXhBbE9EUkVSVWFmRmdFWmRpcE9URTZLaW9sQmFXb3F6Wjg5YXVod2lJcUpXWVVDakxzZlgxeGVEQnc5R1ptWW0wdExTTEYwT0VSRlJpekdnVVpjMGFOQWc5T3JWQ3hjdlhrUmhZYUdseXlFaUltb1JCalRxa2dSQlFHUmtKSnljbkhEaXhBbVVsWlZadWlRaUlxSm1ZMENqTGtzbWsySDA2TkdRU3FWSVNFamd6azRpSXVvMEdOQ29TMU1vRkJnelpndzBHZzBTRWhKUVcxdHI2WktJaUlpYXhJQkdYWjZMaXd1aW82T2hWQ3B4N05neHR0OGdJaUtyeDRCRzNZS1hseGVpb3FKUVhGeU1reWRQZ2hmUUlDSWlhOGFBUnQxRzc5NjljZDk5OXlFdkw0ODkwb2lJeUtyeEtxblVyUVFHQnFLcXFncFhybHlCblowZFFrTkRMVjBTRVJGUkF3eG8xTzJFaG9haXVycGFER245Ky9lM2RFbEVSRVJHR05Db1d4bzJiQmhxYW1wdzd0dzVBR0JJSXlJaXE4STFhTlF0Q1lLQWtTTkh3dGZYRitmT25jTzFhOWNzWFJJUkVaR0lBWTI2TFlsRWdwRWpSNkpYcjE0NGYvNDhyOXRKUkVSV2d3R051aldKUklJUkkwYWdkKy9ldUhEaEFsSlRVeTFkRWhFUkVkZWdFVWtrRWtSRlJRRUFMbDY4Q0wxZWo0RURCMXE0S2lJaTZzNEVQVHQyRWdFQTlIbzlFaE1Ua1pXVmhkRFFVQXdhTk1qU0pSRVJVVGNoQ0lKdzkyMk9vQkg5UWhBRVJFVkZRUkFFSkNjblE2L1hJeVFreE5KbEVSRlJOOFNBUm5RWFFSQVFHUmtKUVJDUWtwS0MydHBhaEllSG85NHZOa1JFUlBjVUF4cFJQWUlnWVBqdzRaREw1YmgyN1JwVUtoV2lvcUlnbFVvdFhSb1JFWFVUWElOR1pFWmFXaG91WExnQUR3OFBSRWRIdzliVzF0SWxFUkZSRjFSL0RSb0RHbEVUc3JPemtaaVlDSVZDZ2RHalI4UFIwZEhTSlJFUlVSZkRnRWJVQ3JkdjM4Yng0OGNCQUtOR2pZS0hoNGVGS3lJaW9xNkVBWTJvbFNvcUtwQ1FrSUNxcWlwRVJVV2hkKy9lbGk2SmlJaTZDQVkwb2phb3FhbkJzV1BIVUZKU2d2RHdjQVFIQjF1NkpDSWk2Z0lZMElqYVNLdlY0dFNwVThqTnpVVkFRQUNHRGgwS2lZUlhUU01pb3RaalFDTnFCM3E5SGhjdlhrUmFXaHJjM053d2N1UklPRGc0V0xvc0lpTHFwQmpRaU5wUmRuWTJUcDgrRFlsRWdzaklTUGo0K0ZpNkpDSWk2b1FZMElqYVdVVkZCVTZlUElteXNqSU1HalFJZ3djUDVwVUhpSWlvUlJqUWlPNEJyVmFMczJmUElqTXpFOTdlM29pS2lvS2RuWjJseXlJaW9rNkNBWTNvSHJweDR3Yk9uVHNIR3hzYmpCdzVFcDZlbnBZdWlZaUlPZ0VHTktKN3JMUzBGQ2RQbm9SS3BjS1FJVVBZaW9PSWlKckVnRWJVQVdwcmE1R1VsSVM4dkR6NCtQaGcyTEJoc0xlM3QzUlpSRVJrcFJqUWlEcUlYcTlIV2xvYWtwT1RJWlBKRUJFUkFUOC9QMHVYUlVSRVZvZ0JqYWlEbFplWDQvVHAweWdwS1lHdnJ5K0dEUnZHRFFSRVJHU0VBWTNJQXZSNlBWSlRVNUdTa2dLWlRJYWhRNGVpYjkrK2xpNkxySkJHbzBGbVppYUtpb3BRVlZVRnJWWnI2WktJckpaVUtvVzl2VDI4dkx6ZzUrY0htVXhtNlpKYWpRR055SUxLeTh1UmxKU0UwdEpTOU9yVkM4T0dEWU90cmEybHl5SXJVVkpTZ3N1WEw4UER3d08rdnI1d2RIU0VWQ3ExZEZsRVZrdXIxVUtwVkNJM054ZkZ4Y1VJQ1FtQnU3dTdwY3RxRlFZMElndlQ2L1c0ZXZVcUxsKytETGxjanFGRGg2SlBuejZXTG9zc3JLU2tCQ2twS1FnTkRZV2JtNXVseXlIcWRFcExTNUdjbkl6Qmd3ZDN5cERHZ0Vaa0pjckt5bkQ2OUdtVWxwYWlkKy9lR0RwMEtOZW1kVk1halFhblRwM0M0TUdER2M2STJxQzB0QlFwS1NrWU1XSkVwNXZ1WkVBanNpSTZuUTVYcjE3RmxTdFhJSkZJRUJJU2dxQ2dJRWdrRWt1WFJoM28rdlhycUsydHhhQkJneXhkQ2xHbmQrWEtGZGpZMkNBd01ORFNwYlJJL1lER253SkVGbVFJWlpNbVRZS25weWN1WHJ5SStQaDQ1T1hsV2JvMDZrQkZSVVh3OWZXMWRCbEVYWUt2cnk5dTM3NXQ2VExhakFHTnlBbzRPVGxoOU9qUkdEVnFGQURnMkxGalNFaElRRVZGaFlVcm80NVFWVlVGUjBkSFM1ZEIxQ1U0T2pwQ3BWSlp1b3cyNjF3VHRFUmRuSStQRDNyMDZJRnIxNjdoOHVYTGlJK1BSMUJRRUVKQ1FpQ1h5eTFkSHQwaldxMld1eldKMm9sVUt1MFM3V2tZMElpc2pFUWl3WUFCQStEbjU0ZExseTRoTFMwTm1abVpDQTBOUmI5Ky9WQnZtUUlSRVhWQm5PSWtzbEoyZG5ZWVBudzRKazZjQ0VkSFI1dzlleFlIRGh6b0Vtc3JpSWpJUEFZMElpdm43dTZPOGVQSEl6SXlFalUxTlRoMDZCQ09IajNLb0VaRTFJVnhpcE9vRXhBRUFYNStmdWpWcXhmUzA5T1JscGFHUTRjT3dkdmJHeUVoSWZEeThySjBpVVJFMUk0WTBJZzZFWmxNaG9FREI2Si8vLzY0ZnYwNlVsTlRjZmp3WVhoNWVTRWtKQVRlM3Q2V0xwR0lpTm9CQXhwUkp5U1R5VEJnd0FDam9IYmt5QkY0ZW5vaUpDUUVQWHIwc0hTSlJFVFVCZ3hvUkoyWVZDcEZjSEF3QWdNRGNlUEdEVnk5ZWhWSGp4NkZoNGNIUWtKQzBMTm5UMHVYU0VSRXJjQ0FSdFFGU0tWU0JBVUZJU0FnQURkdjNzVFZxMWVSa0pBQWQzZDNEQmd3QUw2K3ZyeDhGQkZSSjhLQVJ0U0ZTS1ZTOU8vZjN5aW9uVHg1RW5aMmRnZ0lDRUJBUUFEczdlMHRYU1lSRVRXQkFZMm9DNUpJSkFnTURFUkFRQUR5OHZLUW5wNk95NWN2NDhxVksralZxeGNDQXdPNW9ZQ0l5SW94b0JGMVlZSWd3TmZYRjc2K3ZsQXFsYmgrL1RwdTNyeUo3T3hzT0RrNW9YLy8vdkR6OCtObHBJaUlyQXdER2xFMzRlam9pUER3Y0lTR2h1TFdyVnU0ZnYwNnpwMDdoNHNYTDhMUHp3K0JnWUZ3ZFhXMWRKbEVSQVFHTktKdVJ5cVZvbCsvZnVqWHJ4OUtTa3FRbnA2T2pJd00zTGh4QXg0ZUhnZ0lDRUN2WHIwNHFrWkVaRUVNYUVUZG1MdTdPeUlqSXhFZUhvNk1qQXhjdjM0ZHAwK2Z4dG16WjlHelowLzA2ZE1IdnI2K2tNbjRYd1VSVVVmaS83cEVCRnRiV3d3WU1BREJ3Y0VvTGk1R1ZsWVdzck96a1p1YkM2bFVLb1kxSHg4ZmhqVWlvZzdBLzJtSlNDUUlBanc5UGVIcDZZbUlpQWpjdm4xYkRHczVPVG1RU3FYdzlmVkZuejU5MExOblQwaWxVa3VYVEVUVUpUR2dFWkZKZ2lEQXk4c0xYbDVlR0RwMEtBb0xDNUdWbFlXY25CeGtaV1ZCSnBNWmhUVTJ3aVVpYWo4TWFFVFVKRUVRMEtOSEQvVG8wUVAzM1hjZkNnb0t4TEIyNjlZdHlHUXk5T2pSQXo0K1B1alpzeWViNFJJUnRSRURHaEcxaUVRaWdZK1BEM3g4ZktEVmFsRlFVSUNjbkJ6azUrY2pKeWNIQU9EaTRpS0dOUThQRDQ2dUVSRzFFQU1hRWJXYVlVMmFyNjh2OUhvOXlzcktrSmVYaC96OGZLU21wdUxxMWF1UXlXVHc5UFNFdDdjM3ZMMjk0ZXJxQ2tFUUxGMDZkWUNhbWhyY3VYTUhQWHIwYU5ONTl1N2RDNjFXaTBjZmZiU2RLbXVjNGZzM0xDek01SWFZNmRPbkF3QSsvdmhqT0RrNTNaTWEzbnZ2UFZSVlZTRTJOdmFlblA5dUdvMEdDUWtKQUlCeDQ4YUovell6TWpMUXUzZHZiZ3F5SUg3bGlhaGRDSUlBVjFkWHVMcTZZdENnUWFpdHJVVkJRUUVLQ2dwUVZGU0UvUHg4QUlCY0xoZlh0bmw3ZThQRnhZV0JyUXZLeU1qQVgvLzZWN2k1dVdIanhvMXRHa1Y5Ly8zM1VWMWQzU0VCN1ljZmZzRFhYMytONE9CZ2JOeTRzY0hqbFpXVkFBQ2RUdGZxMXpoMDZCQktTMHZ4MjkvK3R0SEh5OHZMR3cxb2lZbUp1SHIxS3ViT25kdnFHZ3pVYWpWV3IxNE5BSWlPam9hTmpRMEtDZ3J3MGtzdndjM05EUys4OEFMQ3c4TWJmZjZTSlV1Z1VxbmFYQWNBS0JRS3ZQZmVlKzF5cnE2QUFZMkk3Z2tiR3h2MDZkTUhmZnIwQVFDb1ZDb1VGUldocUtnSWhZV0Z5TTNOQlFESVpESzR1Ym5CdzhORC9MQzF0YlZrNloyT1dxM0dVMDg5MWVSeHI3MzJHcFlzV2RMaTh5OVpzZ1RUcGsxcjBYTjY5KzROVzF0YnBLZW5ZKy9ldlpneVpVcUxYN2Nwa3lkUGJsVlEyclZyRit6czdCcmNyOWZyY2VUSUVRREF4SWtUMjF5ZktaV1ZsZGl3WVFPVVNpV3VYcjJLWmN1V3RlajcvWWNmZnNER2pSdWgwK25RdTNmdk50ZDU5MnZyOVhvQWdJZUhCNlpNbVlJZE8zWWdOallXMDZaTnc0SUZDMHpXbVoyZExZYld0bkp3Y0dpWDgzUVZER2hFMUNFVUNnWDgvUHpnNStjSDROZkFWbEpTZ3VMaVlxU21wb28vSUJ3Y0hPRGg0UUUzTnpkeFZNN0d4c2FTNVhjNnQyL2Zoa0toZ0VLaE1McmYwOU1UQUZCU1VnS2RUZ2QzZC9jR28xdkZ4Y1hRNi9YaXNhM1o5Q0dUeVRCMzdseTgrZWFidUhidFdpdmZSZk1ZZmdsb1NuWjJObVF5bWNsd0JnQW5UNTVFVVZFUjdPM3RNWG55NVBZc1VlVGc0SUExYTlZZ0xpNE9odzRkd3ExYnQvREdHMi9BdzhQRDdQTTBHZzArL1BCRGZQdnR0d0NBSjU1NEFoTW1UR2h6UFJLSkJES1pEQnFOQmhxTkJyYTJ0cERKWkZpd1lBR2lvcUt3YXRVcTdOcTFDK1BIajBkSVNFaWo1OW0vZjMramo4WEV4TURCd1FIZmZmZWQyV1BJR0FNYUVWbEUvY0NtMVdwUldscUs0dUppRkJjWG83Q3dFTGR1M1JLUHQ3ZTNGOE9hNGNQQndZSFRvNmliTnY3ODg4L0YyM2w1ZVhqcXFhZncvUFBQTnhoaE1SejMxRk5QSVM4dkR4OTg4QUhjM2QyTmpwazZkU3FxcTZ1TnptbFFXMXZiNHRHdzNidDNZL2Z1M2MwNjF0d1Arc1pzMjdhdFdjYzk5TkJEY0hGeGFmVHhiNzc1QmtCZEdQclRuLzVrOWx3TEZ5NDBPMjA3WXNTSVJrY3JnNEtDOE82NzcyTDU4dVc0ZnYwNmxpNWRpblhyMXFGbno1NG1qeThwS2NIS2xTdVJrcElDZTN0N0xGdTJER1BIampWYlgwdlkyZGxCcVZSQ285RVkzUjhXRm9aTm16YmgwcVZMWnNNWjNSc01hRVJrRmFSU3FkZ2sxNkM2dWhwbFpXVzRjK2VPK0pHZm55K090RWtrRWpnNk9zTFoyUmxPVGs3aW4wNU9UdDE2Y2ZPNWMrY0FBQU1HRExpbnI5UFd4ZjhHZXIwZWhZV0Y0dTNrNUdTc1c3ZE92RjFUVXdNQW1EZHZubmhmUzljcVZWUlVRS3ZWd3N2THkrVGo1ODZkdzRVTEZ3RFVUUmtYRkJTWVBWOVJVWkhaeDh2S3lzdys3dUhoZ2JWcjEyTDU4dVdReStWRzMvZjFTU1FTbEpXVm9XL2Z2b2lMaTBQZnZuM05uaHRvM1lqVXpKa3ptenptOWRkZng0Z1JJMXA4Ym1xNTd2cy9HQkZaUFRzN085aloyUmtGQWExV2k3S3lNcFNWbGFHaW9nTGw1ZVc0YytjT2NuSnl4T0FHMUkyNE9UZzR3TUhCQVFxRlF2emNjTHNyajd6OS9QUFBjSFIwUks5ZXZlN3A2M3p5eVNjTjdsTXFsWEIwZERSNWZIVjF0Y25weGZxamNsVlZWY2pLeW1wdzNOMzNOYmIyTENzckM1V1ZsWEIzZDRlVGt4UHM3T3hRV1ZtSlR6LzlGQURRdjMvL0JzL1I2L1hZc21VTEFPREpKNTgwdS9qZUVIeSsvdnByczZOeHplSGc0SUEzMzN3VE9wM083QzhVcnE2dVdMdDJMUlFLUmFQVHM0MHhGL3dNZERvZFNrcEtJSkZJR295bTF0Zlllcm1tQW1GbFpTV25NVnVJQVkySU9oV3BWQXAzZC9jR1AwaTBXaTJVU3FVWTJwUktKU29ySzFGWVdJaXFxaXFqWXdWQmdMMjlQZXp0N2NVUWFHZG5aM1RiM3Q0ZU5qWTJuYTZIbTBxbHdxbFRweEFaR2RuaElmVHMyYk40ODgwMzhmREREMlArL1BsR2oxMjVjZ1YvL2V0Zk1XUEdETXllUGR2c3d2amh3NGNiVFhVYXBseWJNLzE1OGVKRnJGKy8zdVJqTmpZMmVPeXh4eHJjdjNQblRseTdkZzN1N3U3NDNlOSsxK1JydE1iNzc3OHZyaDlycnVZR21xQ2dJTHovL3ZzbUg5dStmWHVUNnpjTEN3c3haODRjdUx1N201eldiZzV6NndDenNySWdDQUo2OSs1dDloZ3l4b0JHUkYyQ1ZDcUZpNHVMeVZFTm5VNEhsVXFGeXNwS296K3JxNnRSVVZHQm9xSWkxTmJXbWp5dlRDYURYQzZIalkwTmJHeHNHbnd1azhrZ2xVb2IvVk1xbFVJUUJFZ2tFZ2lDME9DanZRUGdUei85aEpxYUdnd2JOcXhkejJ0T2JXMHQvdk9mLytEcnI3K0dYcTlIZVhrNTFHbzE1SEs1ZUV4ZVhoNEVRY0NubjM2S2ZmdjI0ZGxubjhXNGNlUGF2WmFCQXdlaVQ1OCswR3ExME9sMDBPdjFVQ2dVOFBmM3grOS8vL3NHbzRwNnZSNkhEeDhHQUN4YXRPaWVYUVhEemMydHljME1CUVVGUnQrSHpkMzgwTmphdGVZeWpNcTFwVjJHdVhXQU1URXhVQ2dVVFI1RHhoalFpS2pMTTZ4VmEyenFEYWdMY2RYVjFlSkhWVlVWYW10cnhRKzFXbzNhMmxwVVZsYWl0TFFVdGJXMTBHcTE3VktmbTV0YnU1d0hnTGdZLzdQUFBzUE9uVHZGKzV1N2tMNHBOalkyK04vLy9pZmV2bkRoQXQ1NTV4MWtaV1hCM2QwZHk1WXRRMlJrWklQblRaZ3dBUkVSRWRpNGNTT09IajJLTjk1NEF6LysrQ05lZU9FRjlPblR4K2ljYlJFWUdOaWk5eW9JQXRhdFc0Y0RCdzYwNjhMNyttYlBubzNaczJlYmZFeXBWR0xUcGszSXlzckN3dzgvaklTRUJDaVZTc3laTXdlMXRiVVlNMmJNUFcxQllRaG9WVlZWME92MVJpT3ZoaVVGVFUxOVV2dGpRQ01pUWwySU05V1d3aHlkVGdldFZndU5SZ090Vm12MCtkMzM2ZlY2NlBWNmNVU24vb2ZoRWxsdGRmejRjYVNucHdPQTBhTDd4bXB2TGFsVWl2ejhmR3pac2dWSGp4NEZBSXdlUFJvdnZ2Z2luSjJkOGNFSEgwQ2owV0RSb2tXUVNxWGk4OXpkM2ZIM3YvOGRpWW1KMkxCaEF5NWN1SUJubjMwV1R6enhCR2JQbm0yUlZpcFBQdm1rK1Bsbm4zM1c3T2MxdFl2VG9GKy9mbmo5OWRkTlBxWldxN0Zueng1OCt1bW5LQzh2eCtMRml6RjkrblFjUDM0Y1FGMi90cFNVRkx6Nzdyc1lNV0lFSG56d1FVUkdScmI3QmhnYkd4dXgxVVpsWmFYUkx6SkhqeDdGbWpWck1IWHFWQ3hhdEtqUmM5eTlnY01VbFVyVjVERmtqQUdOaUtpVkpCSUpKQktKMFZSZWE3UkhRTlByOWRpK2ZUdUF1cWt4d3lqU3ZIbnp4UFU5ZDRjUnd5N0VKVXVXTkFnYWhsMlRkeCsvY09GQ1JFZEhvN2k0R0I5Ly9ESGk0K09oMFdqZzQrT0RQLzNwVDRpT2pnWlExNkxpbTIrK2dVUWl3ZEtsUzAzV0doVVZoUzFidHVEOTk5OUhmSHc4UHZua0V4dzZkQWd2dlBBQ2hnNGRhdlo5MXRUVUlDa3BDYU5HalJMdmErbjAySVlOR3pCbzBDQUFhSEszWm1PYTJzVnA0T3pzM09DK3NySXk3TnUzRDk5Kyt5Mktpb29RRUJDQVZhdFdJVGc0Mk9pNDlldlhJek16RS9IeDhkaS9mejhTRWhMZzR1S0NjZVBHWWRLa1NRMk9OOFZjUzVRZE8zYUlvN2NPRGc0b0t5dERTVW1KVVVENzZxdXZvTkZvbXZ3ZWIyb05tVjZ2NXpxekZtSkFJeUxxQXI3NzdqdmN2SG5UN0RHbXdvaTVvSEgzOGRYVjFRRHFwZ1NQSHo4T21VeUdwNTU2Q2pObnpqVDY0VzNvS3QvVVNLUkNvY0NmLy94bmpCbzFDdXZXclVOT1RnN3k4dkxNQnJSVnExWWhLU2tKVlZWVjJMdDNyM2gvbno1OVVGRlJnVHQzN3NEZDNiM1I2Y0M4dkR4b05CcWpLYnpXOUYxcmpZcUtDaVFsSmVINDhlTTRlZklrTkJvTkZBb0Y1czJiaDFtelpqVTZLdWJuNTRkbm4zMFc4K2JOdzdGang3Qjc5MjU4Ly8zMytQNzc3K0h2NzQvSmt5Y2pKaWJHYU8zbDNmM01UTFZDS1N3c2hGNnZOOXFvNGV6c0xBWTBReHVQOCtmUDQ5cTFhNURMNVNZM1Z3QjF1NlcxV2kxMjdkclY2SHR2VHFQYXFWT24zclAxZjUwVkF4b1JVU2VYbDVlSHJWdTNObm5jM1dGa3lwUXBxSzJ0eGI1OSt4cnM5alMzYTlMZDNSMnZ2LzU2ZzU1MUJvYitYODI5a1BpSUVTT3daY3NXSEQ1OEdJODg4Z2lBdXRHV216ZHY0c3laTXpoejVvdzRvbmZreUJIWTI5dGo5T2pSUnVmWXRtMGJ6cHc1ZzFkZWVRV1RKazFxc0lNVUFNckx5L0g0NDQ5RG9WQWdJQ0NnV2JXMWw3S3lNanp6ekRPb3FLZ0FVRGRhOWZqamoyUG16SmttMTBXYVdrTW5rOGt3YnR3NGpCczNEaGtaR2ZqbW0yL3cwMDgvWWZQbXpkaTZkU3MyYk5pQW9LQWdBQkRYUmtxbFVwT3RVQjUrK0dGb05CcWpRT1RxNm9xc3JDems1ZVVoSWlJQ0FQREZGMThBQUtaTm05Ym9HclRXN3Zxc3oxekE2NjRZMElpSU9ybGp4NDZocHFZR0F3WU1RR3BxYXBQSGF6UWExTmJXd3RiV3RsV3RPUFI2ZmFNTDNnM3k4dkxNVGozKzhNTVBZa0J3Y1hFeHV0Ym5oeDkraUsrLy9yckJjMTUvL1hVTUd6Yk01SFJiZUhnNGJHMXRjZno0Y1pNQjdmRGh3OUJvTkJnN2RteUhyM1Z6Y1hIQjBxVkxzVy9mUHNURXhDQTZPcnJSTmlQbDVlVmljR3VzTFllL3Z6OWVmdmxseko4L0h6dDM3a1JhV3BvWXpvQmZSekZOalVqcGREcnhrazUzLzkwYnBqb04wNUJIamh6QjJiTm40ZVRraERsejVyVHVqVk9iTUtBUkVYVnlNMmZPUkhKeU1oWXNXTkNzaGRqNStma0EwT1QxSHh0amEydmJhQXNJdzFTamc0T0R5VkdYNXF4RDh2RHdRSThlUFRCcTFDaEVSMGZqYjMvN0c2cXJxODEyc0pmTDVSZ3paZ3oyNzkrUE0yZk80UDc3N3hjZjAycTEyTEZqQjRDNjBjSEd0RmVyaDkyN2R6Y0lnZVBIajhmNDhlT2JmSzdoNitQdjc5L2tzUzR1TGliL3Zzdkx5OFhINnpOTVZkZHZlR3NZRGIxeDR3YVVTcVhZVjIzZXZIa05Sdmx5YzNQTk52TTFwYVdOYWpkdDJvVEF3TUFXdlVaWHc0QkdSTlRKQ1lLQTExNTdyZG1qWVJrWkdRQUFIeCtmVnIxZVFFQkFvNjBzTm03Y2lPKysrdzR6WnN3dytVTzhPVCtrcDA2ZDJxekxEdFUzYmRvMDdOKy9IOXUzYjhld1ljUEVyOGQzMzMySGdvSUNEQmt5QklNSEQyN3lQTDE3OTI3VnlLSzU4UG5paXk4aUpTV2wyZWRLVGs1dVVhQzVlenJhRU1CTlRVRWJSdGZxcjlNemZDOWN1WElGbXpadFFrbEpDY0xDd2t4dU1wREpaRTMyYUZPcjFXSWRkNVBMNWMzcTIyYUpIYjNXaGdHTmlLZ0xhRW1nTUZ4enNqbTdBRnZxN05tekFDRHVrbXdOYzFjWk1HZkFnQUVZTVdJRVRwMDZoWjA3ZDJMbXpKbkl5c3JDUng5OUJLbFVhclpOeE4wMmI5N2Nxb0JnTGxEMTZORkRITmt5SnpjM1YxeERabXRyQzI5djd4YlhrWjJkRFFEdzlmVnQ4TmpkNitEdVpnaGNLcFVLOGZIeGNIQndRR3hzck1udksyOXZiN085NXNyS3loQVhGNGY4L0h3ODhzZ2oyTE5uRCt6dDdURmt5QkFrSlNVaEppYW15U2x5WWtBakl1cFc5SG85amgwN0JnQUlDd3RyMTNPZlBYc1dXVmxaY0hSMHhIMzMzZGZpNTMvMTFWY1lOMjVjb3hjMGI0NkZDeGZpM0xseitQZS8vdzBQRHcvODV6Ly9RVTFORFdiUG5tM1JLYk5YWG5tbHlXUFMwOU94YU5FaU9EbzZRaUtSUUtWU1lkbXlaYzBhOWF0L0hxQ3VCMXQ5aGwyNzlkdC8xQjhSaTQyTk5ScGh6YzNOeGFwVnF6QnQyalJNbmp5NTBkZE9TMHZEeXBVclVWQlFnR25UcG1IeDRzWFlzMmNQSkJJSjR1TGk4T3FycjJMYnRtM0l5Y25CNHNXTHVYUFRqTTUxa1RraUltcVRVNmRPNGZidDIzQndjR2l5NTFoTDFOYldpdXVXcGt5WjB1Sm1xanFkRGx1MmJNR2NPWE9NMmtTMGxLK3ZMMTU2NlNWb3RWcXNYcjBhdWJtNWlJeU14Tk5QUDkzcWMzYUUydHBhckYyN0ZucTlIck5temNMU3BVdWgwV2dRRnhlSDY5ZXZ0K2hjaGhIU2tKQVFLSlZLOGV1cDBXaXdaODhlQUREYXlhcFdxN0Z1M1RyeHRrd21NOXAwQU5TMVhMbDI3UnBPbno1dDhqVTFHZzIyYmR1R3BVdVhvcmk0R004OTl4eVdMRmxpTkFJbmw4dnhqMy84QTJQSGprVjhmRHptejUrUGhJU0VGcjIzN29RamFFUkVYVXhXVnBiSjZUYTlYaSsyWFpnNGNXSzdkYVRYNlhSWXZYbzFidDI2QlZkWDExWk5YNVdWbFVHdjE4UEZ4YVhOZGJtNnVzTE96azVjRU4rdlh6L29kRHFydmZCOWRYVTFWcTVjaWZUMGRBUUVCR0RXckZtUXkrVklUMC9IbDE5K2laZGZmaGwvL3ZPZkc3UVhNU1V0TFEyM2I5K0drNU1UZ29LQ3NHM2JOdXpZc1FNT0RnNVFxOVdvcWFtQlJDSVJOeXhvdFZxc1dyVktuSnAyYzNORGFXa3B0bS9manRqWVdQRzhobW5UK2lOdGVyMGVSNDRjd1VjZmZZVGMzRng0ZTN0anhZb1ZqVTV4MjlqWVlNV0tGUWdMQzhPbVRadXdjdVZLQkFjSFkvcjA2UmczYmx5Ym16NTNKUXhvUkVSZGpFd21NN2tCWVBmdTNVaExTNE5VS20yMDhXaExsWldWNFkwMzNzQzVjK2NnbFVxeFlzVUtzOWVObEVna1lxdUh1eG1hNHJibHd0OXF0UnBidDI3Rk45OThBNzFlajdDd01GeTVjZ1ZmZnV3SSt2MEFBQWZRU1VSQlZQa2xrcEtTOFBMTEwyUGd3SUd0UHYrOWNPblNKYno5OXR2SXlzcENqeDQ5c0hMbFNqR2tMRml3QUJLSkJKOS8vamxXcmx5SjZPaG96SjgvMyt3Q2ZVTUQzK2pvYUVna0VuRWtUS2xVUWhBRStQcjY0dW1ubjBaUVVCQlVLaFgrK2M5LzR1VEprd0NBR1RObTRQZS8vejJlZWVZWjdOKy9IMlBIamhXdnE1cVptUW5nMTVFM2pVYURoSVFFN05peEErbnA2WkJJSkhqc3NjY3dkKzdjWmsxYlRwczJUUXhwNTg2ZHc1bzFhN0I1ODJZTUh6NGM5OTkvUDRZTkd3WlhWOWRXZmxXN0JnWTBJcUl1eHNmSHA4RWk3b3lNREd6YXRBa0E4T2lqajVwY1FONFNhclVhLy92Zi8vRFJSeCtob3FJQ2Nya2NyN3p5Q3NMRHc4MCt6OVBURTRXRmhkaTNieCttVDU4T3FWU0sydHBheE1mSEE2anJuSzlXcTFGVlZRVUhCd2ZjdUhFRDFkWFZUUzdhUDNIaUJEWnYzb3pjM0Z4SUpCSXNXTEFBdi92ZDczRHQyaldzV3JVS04yL2V4TktsU3hFUkVZSGYvT1kzZU9DQkI0eXVFM28zYzVkSGFnOGFqUWFKaVluWXRXdVhPSElWR2hxSzVjdVhOOWg1T1cvZVBQVHYzeC92dlBNT2poOC9qaE1uVGlBeU1oSVRKa3hBWkdTa1VRdU1vcUlpOGV0b2VBOWp4NDdGMkxGam9WYXJJUWlDT0RxWms1T0R1TGc0TVhqTm16ZFBIUGxjdUhBaDNucnJMYnp4eGh0NCtlV1hFUjRlTG9hNGdRTUg0dVRKazFpL2ZqMUtTa29BQUJFUkVWaTRjR0dMR3dBSEJBUmd6Wm8xU0VwS3dzY2ZmNHlyVjYvaXdJRURPSGp3SUY1OTlWV2p5M2wxUnd4b1JFUmRTRkJRVUlOUnFLS2lJcXhZc1FJMU5UWG8yYk5ubXk1YW5aR1JnY09IRDJQdjNyM2lEK2crZmZvZ05qYTJXVHMzUjQ4ZWpaMDdkMkxUcGsxaVlMemJBdzg4Z1B6OC9BWTFtbHZnLzg5Ly9oTUhEeDRFVUJjQS8vS1h2NGpkOElPQ2d2REJCeC9nd3c4L3hONjllM0grL0htY1AzOGVMNzc0WXFOQnJMM2JiS2hVS2lRbkorUG16WnRJVGs3R3hZc1hvVktwQU5UMUt2dkRILzZBcVZPbk5qb0ZPMmJNR0VSRVJPQ3p6ejdEanovK2lNVEVSQ1FtSmtJUUJQajUrU0VnSUFERGh3L0h5Wk1ub1Zhck1XellzQVlqaFhkUEhlcjFlcXhjdVJLWm1abHdjWEZCYkd3c29xS2l4TWNuVFpxRXdzSkNiTisrSGF0V3JSTHY5L2YzaDVlWEY1eWNuT0RwNlltK2ZmdmlxYWVlYXZObWs4aklTRVJHUmlJek14UDc5dTJEazVOVHR3OW5BQU1hRVZHWFlsaW9mN2ZDd2tMb2REclkydHBpeFlvVlRWNG4wNXh2dnZsR25FWnpkWFhGekprek1XUEdqR2EzcFhqbW1XZWcwK2x3OXV4WnNlV0RJQWh3Y1hIQnBFbVRFQjBkRFkxR0kwNkZDb0tBZnYzNjRmbm5uMi8wblBmZGR4OE9IanlJaHg1NkNNODk5MXlES1ZhRlFvRVhYM3dSMDZkUHg0Y2ZmZ2hiVzF1em8yVHQzV1pEcDlQaFgvLzZGMHBMUzhYM08zandZRXllUEJrVEpreG9WbHNSWjJkblBQZmNjNWd6Wnc3aTQrTng1TWdScEthbUlpTWpBMWxaV1pnMWF4YWNuWjJSbUppSWhRc1htajJYSUFpSWk0dkQxcTFic1dqUklwTU5pNTk4OGtsNGUzdmp2Ly85THdvS0N1RHE2aXIrSGRqWjJXSDkrdlh0dmw3TXo4OFBmL3pqSDl2MW5KMlpvTmZyOVpZdWdvaW9PenR3NEFBZWZQREJlL29hWldWbHVIWHJWck5HT3hJU0VxRFJhRXgydnErc3JNUTc3N3lEa1NOSDRvRUhIbWgxejdLbWFMVmE2UFY2U0tYU1JrZXpsaTVkQ3ExV2k0MGJOeUlsSlFXaG9hSE5PbmRqR3dZTXV5VURBZ0phTllKbTd2bEhqaHhCY25JeVFrSkNNSFRvMEhaWlgxVlNVb0xrNUdTbzFXcE1uRGdSUU4wb1hsTk5aRnVxdkx3Y1RrNU9yZnFhQUhYZmV4S0pwTm5YWjIwUEhmRnZxcjBKOWI3QURHaEVSQmJXR1grWUVGbXp6dmh2cW41QXM4NDl4MFJFUkVUZEdBTWFFUkVSa1pWaFFDTWlJaUt5TWd4b1JFUkVSRmFHQVkySWlJakl5akNnRVJFUkVWa1pCalFpSWlJaUs4T0FSa1JFUkdSbEdOQ0lpSWlJckF3REdoRVJFWkdWWVVBaklpSWlzaklNYUVSRVJFUldoZ0dOaUlpSXlNb3dvQkVSV1poVUtvVldxN1YwR1VSZGdsYXJoVlFxdFhRWmJjYUFSa1JrWWZiMjlsQXFsWll1ZzZoTFVDcVZVQ2dVbGk2anpSalFpSWdzek12TEM3bTV1Wll1ZzZoTHlNM05oYWVucDZYTGFETUdOQ0lpQy9QejgwTnhjVEZLUzBzdFhRcFJwMVphV29yaTRtTDQrL3RidXBRMlkwQWpJckl3bVV5R2tKQVFKQ2NuTTZRUnRWSnBhU21TazVNUkVoTFNKZGFnQ1hxOVhtL3BJb2lJQ0NncEtjSGx5NWZoNGVFQlgxOWZPRG82ZG9rZk5FVDNpbGFyaFZLcFJHNXVMb3FMaXhFU0VnSjNkM2RMbDlVcWdpQUlScmNaMElpSXJJZEdvMEZtWmladTM3NE5sVXJGM1oxRVpraWxVaWdVQ25oNmVzTFB6dzh5bWN6U0piVWFBeG9SRVJHUmxha2YwTGdHallpSWlNaktNS0FSRVJFUldSa0dOQ0lpSWlJcnc0QkdSRVJFWkdVWTBJaUlpSWlzREFNYUVSRVJrWlZoUUNNaUlpS3lNZ3hvUkVSRVJGYUdBWTJJaUlqSXlqQ2dFUkVSRVZrWkJqUWlJaUlpSzhPQVJrUkVSR1JsR05DSWlJaUlyQXdER2hFUkVaR1ZZVUFqSWlJaXNqSU1hRVJFUkVSV2hnR05pSWlJeU1vd29CRVJFUkZaR1FZMElpSWlJaXZEZ0VaRVJFUmtaUmpRaUlpSWlLd01BeG9SRVJHUmxXRkFJeUlpSXJJeURHaEVSRVJFVm9ZQmpZaUlpTWpLTUtBUkVSRVJXUmtHTkNJaUlpSXJ3NEJHUkVSRVpHVVkwSWlJaUlpc0RBTWFFUkVSa1pWaFFDTWlJaUt5TWd4b1JFUkVSRmFHQVkySWlJakl5akNnRVJFUkVWa1pCalFpSXFML2I3Y09DUUFBQUJnRzlXLzlEbGNUa0FLSUVUUUFnQmhCQXdDSUVUUUFnQmhCQXdDSUVUUUFnQmhCQXdDSUVUUUFnQmhCQXdBQUFBQUFBQUFBNERVMmhJSVVVaDFEYndBQUFBQkpSVTVFcmtKZ2dnPT0iLAoJIlRoZW1lIiA6ICIiLAoJIlR5cGUiIDogIm1pbmQiLAoJIlZlcnNpb24iIDogIjUiCn0K"/>
    </extobj>
    <extobj name="C9F754DE-2CAD-44b6-B708-469DEB6407EB-2">
      <extobjdata type="C9F754DE-2CAD-44b6-B708-469DEB6407EB" data="ewoJIkZpbGVJZCIgOiAiMTY3NDk0MzI4NzIwIiwKCSJHcm91cElkIiA6ICI2OTg1NjMxNSIsCgkiSW1hZ2UiIDogImlWQk9SdzBLR2dvQUFBQU5TVWhFVWdBQUJrWUFBQU0xQ0FZQUFBQWx4VTAxQUFBQUNYQklXWE1BQUFzVEFBQUxFd0VBbXB3WUFBQWdBRWxFUVZSNG5PemRkMXpWNWYvLzhTZExrQ2s0c1hEaHluSms1c0RTbE5USVBScU90R3o3eWV5amxUa2pSNHFyNFV3L2twYW1WcUE1VTFKTHc1WG02RVBxUnkxekFBcUNJRU5rbk44Zi9qaGZqdWNjaGlLbzUzRy8zYnpGdWQ3WCszcGZCNDlvNytmN3VsNTJCb1BCSUFBQUFBQUFBQUFBZ0x1WW5aMmRYV0g2MmQvdWlRQUFBQUFBQUFBQUFOd3BDRVlBQUFBQUFBQUFBSUROSUJnQkFBQUFBQUFBQUFBMmcyQUVBQUFBQUFBQUFBRFlESUlSQUFBQUFBQUFBQUJnTXdoR0FBQUFBQUFBQUFDQXpTQVlBUUFBQUFBQUFBQUFOb05nQkFBQUFBQUFBQUFBMkF5Q0VRQUFBQUFBQUFBQVlETUlSZ0FBQUFBQUFBQUFnTTBnR0FFQUFBQUFBQUFBQURhRFlBUUFBQUFBQUFBQUFOZ01naEVBQUFBQUFBQUFBR0F6Q0VZQUFBQUFBQUFBQUlETklCZ0JBQUFBQUFBQUFBQTJnMkFFQUFBQUFBQUFBQURZRElJUkFBQUFBQUFBQUFCZ013aEdBQUFBQUFBQUFBQ0F6U0FZQVFBQUFBQUFBQUFBTm9OZ0JBQUFBQUFBQUFBQTJBeUNFUUFBQUFBQUFBQUFZRE1JUmdBQUFBQUFBQUFBZ00wZ0dBRUFBQUFBQUFBQUFEYURZQVFBQUFBQUFBQUFBTmdNZ2hFQUFBQUFBQUFBQUdBekNFWUFBQUFBQUFBQUFJRE5JQmdCQUFBQUFBQUFBQUEyZzJBRUFBQUFBQUFBQUFEWURJSVJBQUFBQUFBQUFBQmdNd2hHQUFBQUFBQUFBQUNBelNBWUFRQUFBQUFBQUFBQU5vTmdCQUFBQUFBQUFBQUEyQXlDRVFBQUFBQUFBQUFBWURNSVJnQUFBQUFBQUFBQWdNMGdHQUVBQUFBQUFBQUFBRGFEWUFRQUFBQUFBQUFBQU5nTWdoRUFBQUFBQUFBQUFHQXpDRVlBQUFBQUFBQUFBSUROSUJnQkFBQUFBQUFBQUFBMmcyQUVBQUFBQUFBQUFBRFlESUlSQUFBQUFBQUFBQUJnTXdoR0FBQUFBQUFBQUFDQXpTQVlBUUFBQUFBQUFBQUFOb05nQkFBQUFBQUFBQUFBMkF5Q0VRQUFBQUFBQUFBQVlETUlSZ0FBQUFBQUFBQUFnTTBnR0FFQUFBQUFBQUFBQURhRFlBUUFBQUFBQUFBQUFOZ01naEVBQUFBQUFBQUFBR0F6Q0VZQUFBQUFBQUFBQUlETklCZ0JBQUFBQUFBQUFBQTJnMkFFQUFBQUFBQUFBQURZRElJUkFBQUFBQUFBQUFCZ013aEdBQUFBQUFBQUFBQ0F6U0FZQVFBQUFBQUFBQUFBTm9OZ0JBQUFBQUFBQUFBQTJBeUNFUUFBQUFCM25aaVlHQjArZk5qaXNUMTc5bWoyN05tRkhtdjI3Tm1Lakl3c3Jxa0JBQUFBdU1NNWx2WUVBQUFBQU53ZE5tM2FwSysrK2tvclZxd3d0bVZtWnFwNzkrNGFNbVNJdW5UcElrbnEwS0dEMVRFaUlpSWtTWEZ4Y1FWZXo5UFRVODdPemhhUGJkaXdRYXRXclRLT2w5ZlJvMGUxZHUxYURSMDZ0TUJyU05MYXRXdFZwa3dadFc3ZFdwTDA4ODgvS3lFaG9WRG5GcVJYcjE3Rk1nNEFBQUNBNGtNd0FnQUFBS0JRMHRQVEZSOGZiOUptTUJpVW1abXA3T3hzay9iKy9mc3JNRERRK0RvaUlzSWtVT25YcjErQjF4cytmTGlDZ29KMDRjSUZuVDkvWGsyYk5yM0ZkMUE0WVdGaE9uYnNXTEdNUlRBQ0FBQUEzSGtJUmdBQUFBRGtLem82V29NR0RUSyt0clFpWk02Y09ab3paNDV4QlllM3Q3ZjgvUHlNeDh1VksyZlNmK0xFaVNhdng0MGJwelp0MnBpTTdlL3ZMMG42NmFlZnRHVEpFb3VyUTNKdDJiTEZHTTZjT25WSzB2VVZMcm1xVnEycXhvMGI1LzlHLzcrQ3R1RWFNbVNJTGwyNnBHKysrVVlPRGc2RkdoTUFBQURBbllOZ0JBQUFBRUMrS2xXcXBORFFVT09xajlEUVVPT3h6TXhNdmY3NjYyWXJSQXJTc21WTHN6WmZYMStMN1lYeDZhZWZLak16MDZSdDFxeFp4cThEQXdOMTdkbzFxK2RmdUhCQnYvMzJtK3JYcnk4UER3K3IvUzVldktnVEowN28yV2VmSlJRQkFBQUE3bElFSXdBQUFBRHk1ZWpvS0Q4L1ArT3FqN3dyUVhMRGhodFhpSlMwalJzM0dyLys4c3N2OWMwMzM1aXRNTW12OXNuT25UdTFjK2RPelpneFE0MGJOOWJaczJjdDl0dTZkYXNrcVVHREJsYjc1Q3JON3djQUFBQUE2d2hHQUFBQWdMdlVpUk1uZFBqd1lVVkhSNXV0bHJDbVZhdFdDZ2dJdUtYcjVnMEVyRjAzZDJ1dE84bWlSWXNzdHIvNjZxdnEyTEdqbm5ubUdWV3BVa1dTTkhqdzRIekhDZzRPTHZCNitXMzlCUUFBQUtEMEVJd0FBQUFBZDVuMDlIUnQzYnBWeDQ4ZlYvbnk1Vlc3ZG0xNWVYbkp6czZ1d0hPTFl4VkRRYUdCVkhEeDllSjA2TkFoeGNURUdGOWJxakVpU1VGQlFjckt5cEs5dmIzczdlMU5qbmw2ZXFwR2pSb21iUys4OElJR0Rod29TWXFMaTFPL2Z2MDBjZUpFaysyK2N1dXZoSVNFR0l2RGYvWFZWL3I2NjYrTDdmMEJBQUFBS0Y0RUl3QUFBTUJkSkNjblIyRmhZVXBPVGxiWHJsMVZ0MjdkRXA5RDNwVVExNjVkVStmT25jMzZsQ3RYem1yeGRZUEJvSnljSEl0ajV4WlF6MVdZT2g0Yk5telF6ei8vYk5hZXQ4YUlKRFZ1M0ZqdnZ2dXUrdmJ0cTY1ZHV4WTRMZ0FBQUlCN0U4RUlBQUFBY0JmWnMyZVA0dUxpMUw5L2YxV3FWS20wcDJNbU4vREliL1hLcWxXcnRIanhZb3Z0cTFhdE1ta3J6SFpVWThhTTBaZ3hZNHl2WTJOamRlSENCVFZ1M05pa244RmdrSWVIaDVZdVhhckF3RUM1dXJvV09QYU40dVBqVGJZU3UzanhZcEhIQUFBQUFGQzZDRVlBQUFDQXUwUjZlcnIyN3QyclJ4OTl0RlJEa2Z5S21HZGxaVW5LZjZWSDgrYk41ZVhsWmRJMmE5WXNOVy9lWEk4OTl0Z3R6Mi9UcGswV2k2L2IyZGxwNE1DQkNnNE8xbmZmZmFkQmd3WVZlZXpQUHZ2c2x1Y0hBQUFBb0hRUmpBQUFBQUIzaWIvLy9sczVPVG1xV2JObXFjNGpORFRVK0hWbVpxWmVmLzExNCt1TWpBeEowcFVyVjB4V1ZseStmTm40ZGExYXRWU3JWaTJUTVdmTm1xV2FOV3NxS0Nqb2RrMWJraFFRRUNBL1B6K0ZoNGVyZCsvZWNuZDNMOUw1MW1xTUFBQUFBTGg3RUl3QUFBQUFkNG1rcENSSlVzV0tGVXQxSG5scmgxeTdkczNrV0VwS2lxVHI0VW5lQU9WMnM3U0tKVzliL2ZyMU5YdjJiTm5aMmFsUG56NWFzMmFOWW1KaVZLZE9uUktiSXdBQUFJQTdBOEVJQUFBQWNKY3dHQXlTcERKbHlwVG9kVk5UVTVXUWtHQmM5WkYzSlVobVpxWWtLVEV4VVdmUG5sVnljcktrNjF0T05XalF3Tmd2UER4YzgrZlB2MjF6SEQ1OHVQSHJ5TWhJN2QyNzE2UXRiL0gzb0tBZ1BmMzAwemQxblhIanh0MzhKQUVBQUFEY0VRaEdBQUFBQU9Rck1qSlMwNmRQTjc0ZVBIaXdXWi9seTVkcnhZb1ZldWVkZHlSSlZhcFVLYkg1U1RMWmdpczJObFo3OSs2MXVpMVhmb1hoQ3pKczJEQ1RvdTRYTDE3VUJ4OThjTlBqQVFBQUFDaDVCQ01BQUFBQTh0V3hZMGQxN05oUmtuVHMyREVsSnllcmVmUG11bnIxcXNMRHc5V2pSdys1dXJwS2txWk1tYUx5NWN2THg4ZW4ySzdmcDA4ZmRlblM1WmJIeWM3T3pyY29mR0ZVcUZEQlpDdXhXeDBQQUFBQVFNa2pHQUVBQUFCUUtNZU9IZE1ISDN5ZysrNjdUMDJiTmxWTVRJeldyVnVuelpzM2ErellzYXBjdWJJaUl5UDE1Sk5QRnV0MW5aMmQ1ZXpzYk5LV25aMXQvRG91TGs3eDhmRktTa3JTNWN1WGRlellNVW5TNU1tVGxaQ1FvRXVYTHVuU3BVdnEwNmVQV2FIMDgrZlBTeXI1N2NrQUFBQUFsQjZDRVFBQUFBQUYycmR2bnlaUG5pdy9QejlOblRwVmpvNk9xbG16cHViT25hdXhZOGNxTEN4TXJxNnV5c2pJVU9mT25TVkowZEhSeXNyS2tvT0RndzRlUEdoY1ZYSXpFaE1UbFppWUtBOFBEeVVuSjJ2UG5qM0dzR1R1M0xtS2pJdzA5blZ3Y0ZEbHlwVVZGeGVuaWhVcnFtN2R1cXBZc2FLYU5tMnFFeWRPYU1tU0pmTHc4SkNEZzRNT0hUb2tTWHJnZ1FmTXJ2bjExMS9yNjYrL05tbXpWbU5rNU1pUk4vM2VBQUFBQUpRc2doRUFBQUFBK2Zyamp6ODBidHc0UGZUUVE1bzRjYUpKd09IajQ2TlpzMmJwK1BIamV1Kzk5OVN1WFR2VnFWTkhrdlRqano5cXhZb1Z4cjY5ZXZXNjZUbWNPWE5HNzc3N3JrbGJtelp0SkVuUFB2dXMyclp0cTBxVktxbFNwVXFxVUtHQzFUb2lpWW1KT25EZ2dISEZpWWVIaC9yMTY2ZVdMVnVhOWUzV3JadDY5T2hSNUxtdVdiTkdhOWV1TGZKNUFBQUFBRW9Hd1FnQUFBQ0FmRFZzMkZERGh3OVgrL2J0NWVUa1pIYmN4Y1ZGalJvMVV0KytmZFc3ZDI5amUvZnUzZFc0Y1dObFoyZkwyOXZiR0poWU1ucjBhRld2WHQzcWNYOS9mdzBZTUVBR2cwR1NWTGx5WmJWdjMxNlMxS0JCQXpWbzBLQlE3OFhiMjFzLy92aWpKQ2tuSjBmMjl2WVcrd1VFQk9paGh4NHlxU2RTV0kwYU5WSmlZbUtSendNQUFBQlFNdXdNdWY5bkFRQUFBT0NPdG12WEx1M2V2VnNqUm93bzdha0FBQUFBd0IzSHp0clM4UnRZZmp3S0FBQUFBQUFBQUFEZ0hrUXdBZ0FBQUFBQUFBQUFiQWJCQ0FBQUFBQUFBQUFBc0JrRUl3QUFBQUFBQUFBQXdHWVFqQUFBQUFBQUFBQUFBSnRCTUFJQUFBQUFBQUFBQUd3R3dRZ0FBQUFBQUFBQUFMQVpCQ01BQUFBQUFBQUFBTUJtRUl3QUFBQUFBQUFBQUFDYlFUQUNBQUFBQUFBQUFBQnNCc0VJQUFBQUFBQUFBQUN3R1FRakFBQUFBQUFBQUFEQVpoQ01BQUFBQUFBQUFBQUFtMEV3QWdBQUFBQUFBQUFBYkFiQkNBQUFBQUFBQUFBQXNCa0VJd0FBQUFBQUFBQUF3R1lRakFBQUFBQUFBQUFBQUp0Qk1BSUFBQUFBQUFBQUFHd0d3UWdBQUFBQUFBQUFBTEFaQkNNQUFBQUFBQUFBQU1CbUVJd0FBQUFBQUFBQUFBQ2JRVEFDQUFBQUFBQUFBQUJzQnNFSUFBQUFBQUFBQUFDd0dRUWpBQUFBQUFBQUFBREFaaENNQUFBQUFBQUFBQUFBbTBFd0FnQUFBQUFBQUFBQWJBYkJDQUFBQUFBQUFBQUFzQmtFSXdBQUFBQUFBQUFBd0dZUWpBQUFBQUFBQUFBQUFKdEJNQUlBQUFBQUFBQUFBR3dHd1FnQUFBQUFBQUFBQUxBWkJDTUFBQUFBQUFBQUFNQm1FSXdBQUFBQUFBQUFBQUNiUVRBQ0FBQlFDSC85OVZlUno3bDY5YXBlZmZWVkxWMjZWSkswZGV0V25UMTd0c2pqSEQxNlZCTW1URkI2ZW5xUno3MTQ4YUlPSHo2Y2I1LzA5UFNiZW4vRklTMHRUWEZ4Y1lYdW41cWFtbS8vMU5SVVJVZEhGM3E4Nk9ob1hibHlwZEQ5Y2VlSWlZa3A4TE1OQUFBQUFKWTRsdllFQUFBQVNzTFJvMGNMMWMvZDNWMStmbjRtYlFzWExsUjRlTGptekptajJyVnJGL3FhRGc0T09uMzZ0QjU0NEFGbFpHUm8yYkpsdW5UcGtrYU1HS0cyYmRzV2VwelkyRmp0M0xsVExpNHVldi85OXd0OW5pUnQyN1pOaXhjdlZrUkVoTlUrbjMvK3VYYnUzS21Ra0JBOStPQ0RWdnNkT25Ub2xnS1UyclZycTFHalJpWnQzMy8vdmI3Kyt1dDg1NWZYc21YTDlQMzMzMXZ0djNuelpzMmZQNy9RNHcwYU5FZ3Z2UENDQmc0Y1dLait0bTdUcGszNjZxdXZ0R0xGQ21OYlptYW11bmZ2cmlGRGhxaExseTZTcEE0ZE9sZ2RJL2YzcGpDQm1LZW5wNXlkblMwZTI3QmhnMWF0V21YMmV4MGVIbDdndUpiMDZ0WExZdnY1OCtlVms1TlQ1UEZ1L0RrQ0FBQUE0TTVCTUFJQUFHekMyMisvWGFoK0xWcTAwS1JKa3lSSkJvTkJYM3p4aGNMQ3d2VE1NODhVS1JTUkpDY25KOW5aMlNrN08xdk96czc2OU5OUE5XN2NPRTJlUEZuWjJkbHEzNzY5c2UrbVRadnlIYXRDaFFxS2k0c3JzRjlRVUZDUjVpaEpRNGNPMWFsVHB4UVdGcFp2TVBMTEw3OW8vZnIxUlI0L1Y4K2VQYzJDa2VLUW1abXB0TFEwZVhsNW1iUm5aR1FvSnlkSFpjdVdsU1NkUFh1V205VzNLRDA5WGZIeDhTWnRCb05CbVptWnlzN09ObW52MzcrL0FnTURqYThqSWlKTUFwVisvZm9WZUwzaHc0Y3JLQ2hJRnk1YzBQbno1OVcwYWRNQ3o1ay9mMzZCZlN5eEZvejg2MS8vVW1wcWFwSEhLMnc0QndBQUFLRGtFWXdBQUFDYnNHREJBcDA2ZFVyVHAwL1hzR0hEOU1BREQwaVMxcTlmci9YcjEydkJnZ1dTSkRjM04wblhid0RQbURGRE8zYnMwRXN2dlZTb203aVdsQ2xUUmxsWldaSWtMeTh2VFpzMlRjdVdMVlByMXExTitzMmFOYXZBc2VMajQzWG8wS0Y4K3hRVWpIejMzWGRhdUhDaHhXTi8vLzIzeFNmOTg5N2dkWEp5MHNhTkc4MzZ6SnMzVDZ0WHI3WjZNemkvRlFTM2F0eTRjWEp4Y1ZGd2NMQkorN1p0MnpSLy9ueXRXclZLUjQ0YzBiaHg0OVNyVnkrOS9QTExjbkp5dW0zenVSZEZSMGRyMEtCQnh0ZVdmai9uekptak9YUG1HRDhEM3Q3ZUprRlV1WExsVFBwUG5EalI1UFc0Y2VQVXBrMGJrN0g5L2YwbFNULzk5Sk9XTEZsUzZMREJ6ODlQb2FHaGhlbzdlUERnZkxlNFc3Tm1UYUhHeVpYZm56RUFBQUFBZHdhQ0VRQUFZQlA4L2YyTk5UcXFWcTFxdk9IcTdlMXRQSjdyK1BIakNna0pVWHg4dkVhUEhxMTI3ZHFaakZYVW0vemJ0bTNUdG0zYlROcFdyVm9sU1ZxMGFKRnExS2doU2VyYnQ2L0p6ZWU4c3JPelpXOXZMenM3TzR2SHYvenlTK09ZSjArZU5HNTVkZUxFQ1VuU2xpMWJKRW1QUFBLSWhnMGJKdW42ay82TEZ5K1duWjJkQmc4ZWJIWHM0bmJ3NEVIOStlZWZrcVEvL3ZoRGtyUjgrWExqOGY3OSsrdUhIMzZ3ZU82cFU2Y2t5WGk4UW9VS2F0ZXVuV2JPbktsejU4Nlo5TjIyYlp1YU5XdW1zbVhMcWtXTEZucnJyYmMwZi81OC9mSEhIeG8vZnJ3cVY2NWM3Ty90WGxXcFVpV0Zob1lhVjMza0RSMHlNelAxK3V1dm02MFFLVWpMbGkzTjJueDlmUzIybDZhc3JDeGxabVlXcVQ4QUFBQ0FPeHZCQ0FBQVFCNWJ0bXpSekprelZhTkdEYzJkTzlmaTFrdXZ2Zlphb2NhNmRPbVN3c0xDOVBqamp4dFhxTnpJeDhmSCtMV2RuWjBjSEJ3czludnFxYWYwM0hQUDZaVlhYaW53dWp0Mzd0UTMzM3hqMGpaOStuUkoxMWQvMUtwVlM5TDE5NXFhbXFxMzMzNWJYYnQyTmZaTlNFZ3dtVmR4aTRxSzB0cTFheVhKV1BnOGJ4RFN2Mzkvelpreko5OHhjbzgzYXRSSWt5ZFAxdHk1YzdWNjlXcmRkOTk5a3FRTEZ5N284T0hEbWpKbGl2R2NidDI2cVU2ZE9nb09EdGIrL2Z2VnVYUG5ZbjFmOXpKSFIwZjUrZmtaVjMzay9YTng3ZG8xU2VZclJPNFZDeGN1MU9yVnEwdDdHZ0FBQUFDS0VjRUlBQUFvTldscGFkcTNiNTlPbmp5cHBLU2tRcDNUcWxVckJRUUUzTFk1Tld6WVVDKzg4SUtlZi81NU9UcGUvNmRTZG5hMlB2MzBVL1hzMlZPMWF0WFNNODg4VTZpeG9xT2pGUllXcGdZTkdxaFBuejc1OWcwSkNaR3JxNnYyN05sanRVOU1USXpWNDRHQmdjYjZDeSs5OUpKZWV1a2xTZEswYWRNVUVSRmh0Z1ZSU2txS0ZpOWVySHIxNmhrTFprdlM1Y3VYTlhqd1lBVUZCZW4xMTE4M3UwNU9UbzV4OVVsZVo4NmNrU1NMeDI0MFlNQUFEUmd3UUFhRFFjODk5NXdTRXhQMTdiZmZtdlN4dEdYUzdObXpqWUhLamNjREF3Tk5udXFQaW9wUzllclZ6V3BTUFBEQUEvcnl5eS9sNnVwYTREd0xhOUdpUlVwT1RpNjI4UXBqNXN5Wk4zMXVjZndaeXJ2MWxMWFZGTGxiYTVXRzFOVFVRbjBXYy92bVo5Q2dRWVgrTXk5ZEx3cWZkd1VVQUFBQWdEc1B3UWdBQUNnVkowNmNVRVJFaExLenMrWHI2NnZhdFd1clRKa3lCWjUzdTU5STkvWDExWUFCQTR5dkRRYURac3lZb2ExYnQ2cGh3NGJHMVJhRmtWdXZwRENGbTVzMmJhcmZmLzlkNDhhTnM5cG54NDRkMnJGamg4Vmp5NVl0VTgyYU5VM2FEQWFEOXUzYlo3SC83Tm16ZGVYS0ZZV0VoSmhzb2JWZ3dRS2xwcWFxU1pNbUZzL0x6czQycmo2eEpMOWpOL3J6enorVm1KZ282ZnJLRVhkM2Q2dmJlWjAvZjE0Yk4yNlVzN096TWpJeXpJN25iZzhXSGg0dVNXcmZ2cjBlZi94eDQzaS8vLzY3WEZ4YzFLQkJnMklOUlNTcFZxMWF4cTNMYnJmY0FLWlZxMVkzUFVaeC9Ca2FQSGh3Z1gwS0tyNStPeVVrSkJUcHM1Z2ZOemMzNDUvbHd2WUhBQUFBY0djakdBRUFBQ1h1eElrVFdydDJyZXJXcmFzbm4zeFNaY3VXdmEzWGk0cUtVa1pHaGs2ZlBpM3BlZzJPWERFeE1aS3UzempQbGJ2S0lDY25SOU9tVGRQV3JWczFaTWdRZGV6WTBkZ25PenU3d090NmVuckt3Y0ZCbHk5Zkx0SjhaODJhWlJaeTlPelpVNzE2OWRJTEw3eGcwcjUzNzE1Tm5UclY0amo3OSs4M3JzUkpUMDgzZnA4M2I5NnNiZHUyNmFXWFhsTDU4dVYxNGNJRnBhU2s2TWlSSTlxNmRhczZkZXFrRmkxYVdCelR5Y25KWWpIcWhRc1g2b2NmZnRDR0RSc3NubWRwMjZyTm16Y2J2eDR5WklpcVZhdW1NV1BHV0F3dVB2LzhjN201dWFsMTY5Wm14ZC83OXUycitQaDRrN2E4ZFdBaUlpSzBhZE1tL2ZMTEwrcmN1Yk5lZmZYVllnMUhBZ01EaTFSYjQxYnMyclZMdTNmdnZxMnJwZ29qNzRxZGE5ZXVXZno5TFZldW5OWGk2d2FEUVRrNU9SYkh2dkhQbHJYdDVmSnpxOFhYVTFKUzFMTm56eUpmTjY4YlA0TUFBQUFBN2h3RUl3QUFvRVNscGFVcElpSkNkZXZXTmFscmNUdE5tVEpGRnk1Y01MNWV0R2lSV1orUkkwY2F2NDZJaUZCYVdwbysvdmhqL2ZiYmIzcjMzWGZWcVZNbjQvRlRwMDdwalRmZUtQQzZFUkVSOHZIeDBhVkxsNG8wWDFkWFY3bTd1NXUxT3prNW1iVzd1TGhZSFdmanhvMXlkSFJVVmxhV1huenhSYjM0NG91cVhidTJjUnVtTDcvOFVsOSsrYVhKT1RWcjF0UmJiNzBsU2ZycnI3OU1Wc2hrWjJmTFlEQllYTmxqYjI4dlNZVmE5U05kWC9td2ZmdDJQZmpnZzRxS2l0SWJiN3loeVpNbjYrMjMzOWJreVpOTkNxT3ZYcjFhdi8vK3U0WVBIMjdjc2l1dm1UTm5HbSttanh3NVVuRnhjV1kzeGNlTUdhTUdEUnBvNGNLRit1MjMzelJ0MmpSVnJWcTFVSE5GMGVRR0h0WlcvMGpTcWxXcnRIanhZb3Z0cTFhdE1ta3JqVkRCemMzTitCbTZmUG15U2FpVEt6dzhYT3ZYcjllQ0JRc3NmdTZ6czdOdkt0UUJBQUFBY1BzUmpBQUFnQksxYjk4K1pXZG42OGtubnl5eGErYmVPSStLaXRLMGFkTTBac3dZMWExYlY5TDFtKzVyMXF6UjBxVkxqZjFQbno2dGlSTW5LaUVoUVpNbVRkS2pqejVxTWw2RkNoVk1DckR2M0xsVFI0OGV0VmlVdlVxVktzWlZLWVVWR3h0cjhVYnJsU3RYeko1c3R4YTZuRDU5V3BHUmtRb0lDRkJrWktTNmR1MnFXYk5tNmJYWFhsTmdZS0E4UER4VXFWSWxWYWhRUWZIeDhWcThlTEU4UFQwMWNlSkV1Ymk0YU11V0xabytmYnBHang2dGR1M2FTYnArbzlmWjJibEk3OFdhVmF0V3lkUFRVdzgvL0xDaW9xTFV1blZyZmZUUlJ4by9mcnhHakJpaC8vem5QM0p4Y1ZGVVZKUVdMbHlvcGsyYjZxbW5udExDaFF2Tnhzb05PSTRkTzZhNHVEaEoxMjltMTY1ZDIyUTFVcytlUFZXdlhqMnRYYnRXVmFwVUtaYjNZYXZ5cm9hNFVWWldscVQ4VjNvMGI5NWNYbDVlSm0yelpzMVM4K2JOOWRoamp4WFBKRytCbloyZC9QejhkUExrU1kwYU5VcTlldlhTd0lFRGpYV0hwT3Nyd2lUcHlKRWpacXRMMXE5ZnIvRHdjSDM2NmFmR2ZnQUFBQUR1SEFRakFBQ2dSSjA4ZVZLK3ZyNjNmZnVzdkhKWEgrU3VOcWhhdGFyeFpycUhoNGV4VGJvZTNIejAwVWZ5OC9QVG5EbHpkTjk5OXhuSHlkMk95c3ZMeTZRWWMzUjB0STRlUFdxeFFITzFhdFcwZWZQbUlqMDlIaHdjYkxGOTQ4YU5adHRJV2JOa3lSTFZyRmxUOWV2WFYyUmtwQVlNR0tEVTFGVFZxMWZQWko3Nzl1M1RWMTk5SlE4UEQwMmZQbDJWSzFmV3laTW5OWHYyYlBuNys2dDE2OVltNzkvZTN0NWluWlBvNkdoSnNsb0Q1Y2ErUC96d2d3WU5HcVQwOUhSais2T1BQcW9KRXliSXg4ZEhMaTR1T25mdW5ENzg4RU41ZW5ycS9mZmZ6M2NGZ2lTRmhZWEp3Y0ZCMmRuWm1qRmpobXJVcUtIZzRHQ1Q4eG8wYUtBR0RScVluSmVZbUtoOSsvWXBOalpXMWF0WFYrUEdqUXQ4RDdZdTc0cWN6TXhNdmY3NjY4Ylh1VFZnYmd6eThtNHBWNnRXTGJONlBibGJ5QVVGQmQzeS9JcXIrSHFWS2xYVXJGa3pyVml4UWdjUEh0VFlzV05OVmpOSjBsZGZmYVhISDM5Y0ZTcFVVRXBLaWo3Ly9ITnQzNzVkM3Q3ZU9uZnVuTm5uRFFBQUFFRHBJeGdCQUFBbEtpa3BTYlZyMXk2VmErY1crcjd4U2ZXODZ0V3JwejU5K3VpRkYxNHdlVHI4KysrLzE3cDE2L1RKSjUvSXg4ZW4wTmVzWGJ1Mk5tellvTC8rK2t0MTZ0UXAxRGtMRml5UXY3Ky9TVnVIRGgzMDNIUFA2WlZYWGpGcGo0eU1OQXRTOXU3ZHE4aklTSTBjT2RLazlrYmVtOWM1T1RsYXZueTV2djc2YS9uNittcktsQ21xV3JXcTR1TGlOSDc4ZURrNk9tcjgrUEVtSzFldVhMbWlLMWV1YU9MRWlWYm5udCt4WEFzWExsVFpzbVhWcFVzWGZmZmRkeWJIY2xmbm5EdDNUdSsvLzc2dVhyMnFrSkFRbFM5ZlB0OHh6NXc1bzE5KytVV3RXN2ZXcjcvK3F0R2pSK3VkZDk3Ujh1WEwxYlZyVngwL2Zsd1hMbHd3L29xTmpUVnVyN1orL1hxdFg3OWVrdlRzczg4U2pCUkMzdG9oMTY1ZE16bVdrcElpNlhwNFV0ZzZIOFd0dUlxdnU3dTdLemc0V0dGaFlWcTBhSkhHakJtalJZc1dtWVJ0Qm9OQkV5ZE9WUC8rL2ZYcHA1OHFMaTVPVHp6eGhJWU9IY3BxRVFBQUFPQU9SVEFDQUFCS1hHSHJVQlMzZi83NVI0Nk9qdm5lWlBmeTh0SkxMNzFrMHJaOSszWXRYTGhRQVFFQjh2YjJMdEkxSDNyb0lVblM0Y09IQ3gyTTVPVGtXQzN1Zm1PN3dXQXc2M1A2OUduVnFGRkRnWUdCWnZVYWNvL1BtREZEeDQ4ZlY3Tm16VFJxMUNoNWVucnEwcVZMZXUrOTk1U2NuS3lwVTZlYTFlQzRkT21TbWpScG9yRmp4NXFOdVdUSkVxMWZ2MTdmZi8rOXhYbjM2ZFBIK0hYdDJyWFZyRmt6cTZ1R2poMDdwdkhqeCt2S2xTdjY4TU1QOWVDREQxcnNsOWU4ZWZQazcrK3ZoZzBiNnRkZmYxVzlldlgwNG9zdmF2ZnUzYXBhdGFxbVRKa2k2ZnBucjFLbFNxcGN1YkphdDI2dDlldlg2NGtubmxEdjNyM2w2K3ViYjJobXkxSlRVNVdRa0dCYzlaRjNKVWhtWnFhazY4SGoyYk5ubFp5Y0xFbjY3TFBQVEZaTGhJZUhhLzc4K1NVeTMxc3R2bjZqM3IxN3k5L2ZYNW1abWZyNzc3OTE4T0JCNDdHaFE0ZHE2dFNwR2pObWpIeDhmQlFjSEd5eTBnb0FBQURBbllkZ0JBQUEySXpEaHcrcmV2WHFKaXRCQ3ZMamp6L3FrMDgrVVlNR0RUUnExS2dDdDNQS3kyQXdxRWFOR3FwY3ViSisvZlZYazNEZzBLRkQrdnJyci9YR0cyK1lCU1pEaGd5eE9KNmx3dFNXZE9qUVFZMGJOemFiYTFKU2twWXVYYXFOR3pmS3djRkJyNy8rdW5yMzdpMDdPenVkUFh0V28wYU4wb1VMRnpSeDRrUmpvSk1yS3l0TE1URXhhdEtraWNYd3dNbkpTVkwrcTNGeTllclZ5Mm9vc21uVEpzMlpNMGQyZG5ZS0RnNVdpeFl0Q2h6dnA1OSswb0VEQi9UUlJ4OHBOamJXMlA3c3M4K3FSNDhleXNqSTBHZWZmYVlxVmFySTI5dmI1UHV5ZnYxNitmbjVxWDc5K2dWZXg1WkZSa2Fhck1BWVBIaXdXWi9seTVkcnhZb1ZldWVkZHlUcG5xcmprcGFXcG5Qbnptbno1czA2ZHV5WVhGMWQxYjE3ZDBsU1lHQ2d6cDQ5cStYTGw2dHMyYktxVktsU0tjOFdBQUFBUUVFSVJnQUFnRTM0NTU5L2RQTGtTWXQxUUN3eEdBeGF2bnk1bGk1ZHFpWk5tbWppeElrV0M0OW5abVlhNjJTc1hyMWE1OCtmMTdsejUzVHUzRGs5K09DREdqVnFsQUlEQS9YTk45L294SWtUeGhEa3pKa3pPbkxraU5rMlJKTDB5aXV2bU4xYy9mampqOVdxVlN0aklmUmMvL3ZmLzh4V2FmajQrRmpjN3N2SnlVbW5UNS9XSTQ4OG9qZmZmRlAzMzMrL0pHblBuajBLQ1FreDFvYll0R21UbWpScEloY1hGK081eDQ4ZlYxWldsdGtXWHpmRDFkWFZZbnRLU29wV3Jsd3BkM2QzZmZUUlI0VUtLM0p5Y2pSdjNqdzk4c2dqQ2dnSVVIaDR1UEdZbloyZG5KMmQ1ZXpzVEoySFc5U3hZMGQxN05oUjB2VVZQY25KeVdyZXZMbXVYcjJxOFBCdzllalJ3L2o3T21YS0ZKVXZYNzVJVzg0VnBLQnU4Z1FBQUNBQVNVUkJWRStmUHVyU3BVdXhqVmNZMmRuWit2MzMzeFVSRWFGZHUzWXBJeU5ERlN0VzFJQUJBL1RVVTArWjFQdDU4Y1VYNWV6c3JDKy8vRkp2dmZXV2dvS0M5UHp6ejk5VDRSQUFBQUJ3THlFWUFRQUFObUhac21XU3JqL2RYWkNrcENSTm1USkZCdzRjVUpzMmJUUnk1RWlUN2IrKytPSUxIVDkrWExHeHNZcVBqemR1WnpWdjNqdzVPenZMMTlkWHRXdlhWdlBtelNWSjNidDNWMWhZbUQ3Ly9ITjk4c2tuY25SMDFQLys5ei9aMjl1YkJBMTE2dFJSU0VpSUhuamdBYk1WRlI5Ly9MR3FWYXRtRm93MGJkcFVqejc2YUtHMitISjFkZFgwNmRPTlJlRFQwOU1WR2hxcUgzNzRRWlVxVmRLTUdUUDAzLy8rVjNQbnp0V3dZY00wYWRJa1ZheFlVWkwweXkrL1NKSWVmdmpoQXE5enM5emQzVFY5K25RNU9qcGF2YWtlRXhOalVzVGUzdDVlanovK3VQcjM3My9iNW9YL2MrellNWDN3d1FlNjc3NzcxTFJwVThYRXhHamR1blhhdkhtenNUQjVaR1Nrbm56eXlXSzlibTdBbFplMTdlWWtLVGs1MmF4K1RYNTliM1R1M0RtOTg4NDdTa3BLa3FPam8xcTJiS21ubjM1YXpabzFNNjQ0dW5FYnU3NTkrK3FCQng3UXJGbXp0R0hEQm0zY3VGRk5telpWUUVDQXVuWHJWcWk1QUFBQUFDZ1pCQ01BQU9DZUZ4RVJvWjkvL2xuTm1qWExkOFdEd1dEUWp6LytxUC84NXorNmN1V0tYbnp4UllzMzNPUGo0eFViRzZ0cTFhb3BJQ0JBZm41K3V2LysrM1gvL2ZlclVxVktabHRZK2ZqNDZPV1hYOWE4ZWZNMGJ0dzRQZi84ODlxOWU3ZnExcTFyc2lyRHc4TkRUWnMyTGRKNzgvTHlLdEk1RGc0T01oZ00ycnAxcTBKRFF4VVhGNmZISG50TS8vNzN2K1hwNlNsL2YzOTVlbnBxMnJScEdqcDBxQ1pObXFSS2xTcHA4K2JOcWwrL3ZsbmRFVXR5YnhqbmZoK09IajBxNmYrMjI4clBqU3RsUm80Y3FjdVhMOHZGeFVWSlNVazZmLzY4YXRldWJkTG5uWGZlS2RJV1o3ZzUrL2J0MCtUSmsrWG41NmVwVTZmSzBkRlJOV3ZXMU55NWN6VjI3RmlGaFlYSjFkVlZHUmtaNnR5NXN5UXBPanBhV1ZsWmNuQncwTUdEQjYydUZpcU14TVJFSlNZbXlzUERROG5KeWRxelo0L0ZWVnpTOVhCejRjS0ZOMzJ0Kys2N1R6VnExRkN6WnMzVXFWTW5lWHQ3S3lNalE0bUppZkwwOU5TMWE5ZDA1TWdScytzM2FkSkVvYUdoV3I5K3ZjTEN3blRnd0FHNXVia1JqQUFBQUFCM0dJSVJBQUJ3ei92bW0yL2s0dUtpb1VPSDV0dHY1ODZkbWpWcmxpcFVxS0NwVTZkYURSeEdqeDVkNUJ2eFBYdjIxSlVyVjdSczJUTHQzNzlma3VVNkRiZmJ6cDA3dFdUSkVwMDVjMGJseTVmWDZOR2p6VmFodEd2WFRtWExsdFdFQ1JNMGZ2eDR0VzNiVm1scGFlclZxMWVocnBHUmthSHUzYnZMeWNsSkRnNE9Ta3RMa3lTenVpV0Y0ZWJtcG9NSEQ4cGdNTWpPems0MWF0VFFzR0hEVFBvUWl0eCtmL3p4aDhhTkc2ZUhIbnBJRXlkT05BazRmSHg4Tkd2V0xCMC9mbHp2dmZlZTJyVnJaOXd5N3NjZmY5U0tGU3VNZlF2N0diTGt6Smt6ZXZmZGQwM2EyclJwWTdIdnJSWmZ0N096MDR3Wk0wemFMbDI2cEVHREJoVjRmVWRIUi9YbzBVUGR1M2ZYNGNPSFZhMWF0VUxOQXdBQUFFREpJUmdCQUFEM3ZCa3padWpzMmJNV1Z6czBiZHJVdUUxV216WnROR3JVS0QzNjZLUHk4UEN3T3Q3TjNvZ2ZPSENnMnJadHEvMzc5NnRLbFNwcTNicjFUWTF6SzZwVXFhS3JWNi9xcFpkZVVzK2VQYTBXUVcvWnNxVW1UWnFrc21YTHlzZkhSN0d4c1hyaWlTZXNqcHYzKytqaTRxSytmZnNxTVRGUjJkblpjbkJ3VUpNbVRkU3FWYXNpejNmOCtQRkZQZ2ZGcjJIRGhobytmTGphdDI5dmNlV1BpNHVMR2pWcXBMNTkrNnAzNzk3Rzl1N2R1NnR4NDhiS3pzNld0N2UzTVRDeFpQVG8wYXBldmJyVjQvNysvaG93WUlCeFJWTGx5cFhWdm4xN3MzNkJnWUVxWDc1OG9kOWJxMWF0VkxkdTNRTDdWYWxTUlgzNzlqVnU0Vlc1Y21WMTZ0VEphbjg3T3pzMWFkS2swUE1BQUFBQVVITHNERGR1amdzQUFIQWJ6Wnc1VTYxYXRWSkFRRUJwVDhWbTVhNit3TjFuMTY1ZDJyMTd0MGFNR0ZIYVV3RUFBQUNBTzQ1ZElmOW4xLzUyVHdRQUFBQjNGa0lSQUFBQUFJQXRJeGdCQUFBQUFBQUFBQUEyZzJBRUFBQUFBQUFBQUFEWURJSVJBQUFBQUFBQUFBQmdNd2hHQUFBQUFBQUFBQUNBelhBczdRa0FBUDVQVmxhVy92bm5IOFhGeFNrOVBWM1oyZG1sUFNYY1F4d2NIRlMyYkZsVnJGaFIxYXRYbDZNai93d0FBQUFBQUFDMmh6c2lBSENIU0VoSTBKOS8vcW55NWN2cmdRY2VrTHU3dXh3Y0hFcDdXcmlIWkdkbkt5VWxSZEhSMGRxelo0OGFOR2dnSHgrZjBwNFdBQUFBQUFCQWlTSVlBWUE3UUVKQ2dxS2lvdlRRUXcvSjI5dTd0S2VEZTVTRGc0Tzh2THprNWVXbHhNUkUvZmUvLzlXRER6NUlPQUlBQUFBQUFHd0tOVVlBb0pSbFpXWHB6ei8vSkJSQmlmTDI5dFpERHoya1AvLzhVMWxaV2FVOUhRQUFBQUFBZ0JKRE1BSUFwZXlmZi81UitmTGxDVVZRNHJ5OXZWVytmSG45ODg4L3BUMFZBQUFBQUFDQUVrTXdBZ0NsTEM0dVRsV3JWaTN0YWNCR1ZhMWFWZkh4OGFVOURRQUFBQUFBZ0JKRE1BSUFwU3c5UFYzdTd1NmxQUTNZS0hkM2Q2V2xwWlgyTkFBQUFBQUFBRW9Nd1FnQWxMTHM3R3c1T0RpVTlqUmdveHdjSEpTZG5WM2Ewd0FBQUFBQUFDZ3hCQ01BQUFBQUFBQUFBTUJtRUl3QUFBQUFBQUFBQUFDYlFUQUNBQUFBQUFBQUFBQnNCc0VJQUFBQUFBQUFBQUN3R1FRakFBQUFBQUFBQUFEQVpoQ01BQUFBQUFBQUFBQUFtMEV3QWdBQUFBQUFBQUFBYkFiQkNBQUFBQUFBQUFBQXNCa0VJd0FBQUFBQUFBQUF3R1lRakFBQUFBQUFBQUFBQUp0Qk1BSUFBQUFBQUFBQUFHd0d3UWdBQUFBQUFBQUFBTEFaQkNNQUFBQUFBQUFBQU1CbUVJd0FBQUFBQUFBQUFBQ2JRVEFDQUFBQUFBQUFBQUJzQnNFSUFBQUFBQUFBQUFDd0dRUWpBQUFBQUFBQUFBREFaaENNQUFBQUFBQUFBQUFBbTBFd0FnQUFBQUFBQUFBQWJBYkJDQURZc0tTa0pFVkhSeXN1THE3WXh6NTQ4S0F5TWpLS2Zkd2J6Wmt6UjlPblQ3L3QxNUdrckt3c2JkKytYZHUzYjVmQllEQzJuejU5V2xsWldTVXlCd0FBQUFBQUFOd2F4OUtlQUFDZ2VGeTllbFdmZlBLSnVuVHBvb1lOR3hiWVB6TXpVME9IRGxWTVRJeGF0MjZ0NE9EZ1lwdkxxRkdqdEgvL2ZqMy8vUE42K2VXWGIybXM3ZHUzS3pFeFViMTY5Yko2UERrNVdlKzk5NTdGNDN2Mzd0V3hZOGMwYU5DZ1c1cUhkUDE3OXZISEgwdVNXcmR1clRKbHl1akNoUXY2OTcvL0xXOXZidzBiTmt5Tkd6ZTJldjViYjcybHRMUzBXNTZISkxtNnVtck9uRG5GTWhhQXU0L0JZSkNkblYySlgvZktsU3R5ZDNmUDk5b0pDUW42K2VlZlZhdFdMVFZwMHVTbXJ2UFhYMzlwNzk2OTZ0dTM3ODFPVlFrSkNabzJiWnFlZSs0NVBmend3MmJIcjE2OXF2SGp4NnRYcjE1cTJiTGxUVjhIeGM5Z01HanAwcVhxMUttVGZIMTliMnFNYjcvOVZ2SHg4WHIrK2VmbDQrTmpiRDkzN3B3V0xWcWtUcDA2S1NBZ29MaW1EQUFBZ0xzTXdRZ0EzQ05Xcmx5cGJkdTJhZGV1WGZyNDQ0OExERWUrL2ZaYnhjVEVTSkoyN2RxbFE0Y08zZlFOckJzOTl0aGoycjkvdjc3Ly9uczk5ZFJUdXUrKysyNXFuTlRVVkgzKytlZEtTVW5Sc1dQSE5HTEVDRGs3T3hmNi9MVnIxMnJ1M0xuS3ljblIvZmZmcjhEQXdKdWFSNjY4MTg1ZE1WSytmSGwxN3R4WjMzNzdyZDU3N3oxMTc5NWRyN3p5aXNWNW5qdDNUcW1wcWJjMGgxeHVibTdGTWc2QXUwdVpNbVVrWFYveFY2NWN1Uks5ZG00UTNLcFZLdzBkT3RScXYvLzg1eitLaUloUXc0WU4xYmh4NDVzS2NNTEN3clJseXhiNStmbnBzY2NldTZuNXVybTVLU0VoUWNIQndab3paNDc4L1B4TWpuLzk5ZGM2ZVBDZzJyWnRhL0g4Nzc3NzdxYXVlNk9xVmF1cWRldld4VEtXcllpTmpkWDY5ZXUxYWRNbWhZU0VxRWFOR2liSFUxTlQ1ZXJxbXU5bmE4MmFOVXBMU3pON1FPUDMzMy9YcmwyNzFMdDM3OXN4ZFFBQUFOd2xDRVlBNEI3eHdnc3Y2SysvL3RMdTNiczFldlRvZk1PUjA2ZFBhOFdLRlhKMGRGVHYzcjIxYXRVcVRaOCtYUXNYTGl5V0crNUJRVUZhczJhTlRwOCtyZm56NTJ2U3BFazNOWTZibTV1bVRadW1Eei84VU51M2I5ZVpNMmMwZWZKa2xTOWZQdC96c3JLeXRIRGhRcTFldlZxUzlQenp6NnQ5Ky9ZM05ZZTg3TzN0NWVqb3FLeXNMR1ZsWmNuWjJWbU9qbzU2NVpWWDFLSkZDMDJhTkVucjFxMVR1M2J0MUtCQkE2dmpSRVJFV0QzV29VTUh1Ym01YWMyYU5mbjJBV0NicWxhdEtrbTZlUEZpaVFjamxTcFYwb01QUHFpMWE5Zkt3Y0ZCUTRZTU1ldHo0TUFCUlVSRXFGbXpadHEvZjcvQ3c4TnY2Z2IweXkrL3JCMDdkbWpCZ2dWNjlORkhpeFNLNTNKMmR0YW9VYVAwMWx0djZjQ0JBeWJCeUlrVEovVDk5OThyS0NoSW5UdDN0bmord29VTGkzeE5TMXEwYUVFd1VrUyt2cjZhUG4yNjNudnZQYjM3N3J1YU5tMmFhdFdxWlR3K2RlcFV4Y2JHYXZiczJYSnhjVEU3LzMvLys1L2k0dUxVdFd0WHM4L09rU05INU9Ua3BQcjE2OS8yOXdFQUFJQTdGOEVJQU53akhCd2NORzdjT0kwZVBWcUhEaDNTbURGak5IWHFWTE1iOU1uSnlSby9mcnd5TWpJMGFOQWdEUmd3UUJjdVhORFBQLytzOGVQSGE4cVVLY1lua20rV3ZiMjlYbjc1WlgzeHhSZDY0b2tuYm1tc09uWHFhUGJzMlJvelpveE9uVHFsb1VPSGF0YXNXYXBTcFlyRi9na0pDWm93WVlLaW9xSlV0bXhaalJneHd1clR3RGZEeGNWRktTa3BaalZGR2pac3FBVUxGdWlQUC83SU54UUJnRnZoNit1cmloVXJhdS9ldmZMMzk1ZURnME9KWGR2T3prNGpSNDVVU2txS1ZxOWVMUmNYRncwZVBOaDRQRFkyVmxPbVRGR2RPblUwYWRJa2ZmYlpaMXEwYUpGcTFxeXBwazJibW94MTZ0UXBwYVNrNUh1OVpzMmF5ZDdlWHYvOTczL2w2R2o5ZjF0eXR6RE1MelNlTzNldTVzNmRhOWErYWRNbWJkcTB5YVROM3Q1ZW16ZHZ6amZFenNyS1VyZHUzZFNrU1JQakZvdTRkVkZSVVRwKy9MaDY5ZXFsbWpWcktpUWtSTysrKzY1R2p4NnRwVXVYeXRuWldYdjI3TkdlUFh2VXFWTW5pNkdJSkczWnNrV1MxSzFiTjhYRnhhbGZ2MzVtZmF3RllsTCtEekFBQUFEZzNrQXdBZ0QzRUNjbkozMzQ0WWQ2KysyM2RlSENCVjI4ZU5Ia0puMUdSb1ltVEppZ21KZ1lOV3JVeUxoMys3Qmh3M1R5NUVrZE9YSkVreVpOMG9jZmZtaDJzKzNvMGFONisrMjNpenlua0pBUWhZU0VGS3B2YUdpbzJWWW4wdlh0cW1iT25La3hZOGJJeWNsSkZTcFVzRHFHdmIyOWtwS1NWSzFhTlgzNDRZZXFWcTFhZ2RlOW1SVVlmZnIwS2JEUHhJa1QyYmNlUUxHeXM3TlRVRkNRbGkxYnB1M2J0NnRkdTNZbEdvNDRPanBxN05peEdqZHVuQjU5OUZGamUxeGNuRWFPSENsSkdqdDJyQndjSFBTdmYvMUxmLy85dHo3ODhFTk5tRERCcE03SHZIbnpkT1RJa1VKZGM4ZU9IZmtlejcySi9jRUhIK1RiYjl1MmJkcTNiNStHRFJ1bXNtWExXdTFYbUsyL1RwdzRvY3pNVEg3R0Y3UGR1M2RyMWFwVnhycGkvdjcrbWpCaGdxNWV2U3BuWjJkbFpHUm83dHk1OHZUMDFLdXZ2bXB4akl5TURHM2R1bFhObWpWVGpSbzFsSkdSWWZ4c25EdDNUc3VXTFZOZ1lLREo1eGNBQUFDMmgyQUVBTzR4N3U3dW1qeDVzcEtTa2t5MmlVaE9UdGJZc1dOMTlPaFIrZm41S1RnNDJIZ3p6ZDNkWFZPbVROSGJiNyt0M2J0MzYvMzMzOWY0OGVQbDVlVmxQTjlTSUhIMTZsV2xwS1RJMmRsWkhoNGVoWnBmVWxLU01qTXo1ZWJtWm5aaktyK2JlMjV1YnBveVpZcHljbkx5ZlhLNFhMbHltamx6cGx4ZFhhMCtTV3BOZm9GTHJweWNIQ1VrSk1qZTN0NmttS3NsMXJaK0tTaUlTVTFOWmJzc0FGWlZyRmhSZ1lHQjJycDFxNktqbzlXaVJRdFZybHhaWGw1ZUpWS1EzYzNOVGJObXpUSytQbm55cE1hUEg2L1UxRlJOblRyVnVOMlhzN096SmsyYXBPSERoMnYwNk5GNjdiWFgxS05IRDluWjJXbkVpQkZLVDArWGRQM242ckJodzlTcVZTdUxUL2JuMnJkdm4wSkRRelZreUJBMWF0VEk3SGhCZGFUMjd0MHJiMjl2ZGVuU3BVanYxMUt0a2FOSGowcTZ2a3JHV2kyUzJyVnJXeXo2RGxOSlNVbHljM096K25kNzNtMUI1ODZkcTlqWVdJMGFOY3JrM3loNWJkKytYU2twS2NhNkpNN096c2JQUmxoWW1DU3BSNDhlYktVRkFBQmc0d2hHQU9BZTVPdnJLMTlmWCtQcnMyZlBLamc0V0dmT25GSGx5cFgxOGNjZm13VVpWYXBVMGRTcFV6Vnk1RWdkT1hKRWI3NzVwa2FOR21XOElWRzdkbTJ0V0xIQzVKemZmdnRObzBlUFZyMTY5VFJ6NXN4Q3plM0ZGMS9VK2ZQbjlmNzc3eXNnSU1CaW4zbno1aG5yZ3hSV1lZT0VPblhxYU42OGVSYVBMVjI2dE1CdHhDNWV2S2orL2Z2THg4Zkg3UHRSV0paV3hlUTZlL2FzN096c2RQLzk5K2ZiQjRCdGE5U29rWHg5ZmJWcDB5YXRYNysrU09lMmF0WEs2cy9mb2pBWURBb1BEOWZpeFl0VnRteFpUWjgrWFhYcjFqWHA0K1hscFU4KytVUmp4NDdWdkhuenRIUG5UcjM1NXB1cVU2ZU9TYi82OWVzckppWkcvdjcrVnEvMzAwOC9TWkxhdG0yYmJ6Q2RuSnlzcEtRa3MvYS8vLzViOTk5L2Y3NC9ReTM5Zk02djFraCtCZHE3ZGV0MjA4SElybDI3dEh2MzdwczZ0elRjeW1kcTRjS0YrdTIzMzdSeTVjcDgrMjNidGsyYk5tMVN1M2J0ck5ZTnk4bkp5ZmZ2NXQ5Ly8xMGVIaDZxVjYvZVRjMFZBQUFBOXc2Q0VRQzRoeGtNQnExWnMwYUxGeTlXUmthR3FsV3JwcENRRUtzckkyclZxcVhQUHZ0TW8wYU5VblIwdElZUEg2NjJiZHZxMVZkZlZlWEtsYzM2TjJ6WVVJNk9qanA2OUtneU1qSUtMSTZia0pDZzgrZlB5ODdPenVMVHZybTh2YjN6RFE4azZjS0ZDN3AyN1pyeGRVSDljMW1yVFZKWXVhdFEwdExTYm5xTTBOQlFxOGM2ZE9nZ1YxZlhBdnNVdDBXTEZoWDdtUG1KaVlrcDBlc0I5NktLRlN2cWhSZGVVRXhNaktLam8wMStKdWFuc0Q4djgvcmlpeS8wL2ZmZkcxLzM2OWRQM2JwMTA3ZmZmcXRxMWFwcC9Qanh4cFVpTi9MMDlOU01HVE0wZi81OGJkaXdRWmN1WFRJTFJwbzNiNjdRMEZERnhjV3BZc1dLRnNmWnQyK2YvUDM5QzF5dHQyN2RPaTFac3NUcThieDFVVzVrcmJaRXQyN2ROSFRvMEh5dm05ZXQvcHkrbWQrajBuUXI4ejE0OEtDcVY2OHVlM3Q3cTMzT25EbWpUei85VkZXclZ0VTc3N3lqQXdjT2FNbVNKUW9KQ1pHcnE2dXhYKzRxcXJ3cy9WNTA3Tmd4M3puNStmbmwrL2N3QUFBQTduNEVJd0J3bHp0NDhLQ21UWnRtMHViZzRLQmx5NWJwMEtGRG1qOS92Z3dHZ3g1NTVCR05IajFhbnA2ZStZNVh0V3BWZmY3NTV3b0pDZEZ2di8ybUhUdDJxRjI3ZGhhREVSY1hGOVdyVjA5UlVWR0tpb295SzY1N285ejk1UDM5L2VYdTdtNjFYOSsrZlkzMVQyNlVrcEtpQlFzVzZPelpzd29LQ3RMT25UdVZrcEtpL3YzNzY5cTFhMnJUcG8zYzNOenluY2V0eUExRzB0UFRaVEFZVExhdHljN09WbEpTVW9FMzdlNUV5Y25KSlhxOWhJU0VFcjBlY0sreXM3TlQxYXBWcllZU3hTVWdJTUFZV015ZlAxL1M5ZnBQMDZaTms2K3ZyNVlzV2FJMWE5Wm80OGFOWnVkR1JVVXBNVEZSdzRZTlU4K2VQUzNXZm1yZnZyMUNRME8xZWZObURSZ3d3T3o0eVpNbmRlYk1HYjM4OHN1Rm5uTlJDbWd2WDc0ODN6REZraSsrK0VKYnRtd3hiczlVblB6OC9PNjZjT1JtL1AzMzM0cUxpMVBYcmwydDlvbUxpOU1ISDN3Z096czdUWmd3d2JoVjVyRmp4N1J5NVVwajBKV2VucTdRMEZEVnFWTkhKMDZjTUo3LzNudnZTWktPSFR1bWRldldxVWVQSG1iQjNJMXU1NzhqQUFBQWNHY2dHQUdBSXNqTXpOVFZxMWVOdnpJek01V1ptYW1zckN6ajEzbGZaMlZsS1NjblJ3YURRVGs1T1NaZjUvNjNYTGx5dHpTbmpJd014Y2ZIbTdUbFBuWDU4TU1QcTMvLy9wS2tnUU1IR3JlbjZ0R2poOVVuTTdPeXN1VHA2YW5Ka3lkcjllclZ1bno1c2xxM2JtMzErbzg5OXBpaW9xTDAwMDgvRlJpTTVCYlFiZDY4ZWVIZVhCNlptWm5hdUhHamxpOWZydVRrWlAzclgvOVNqeDQ5RkJrWktlbjZFOEpSVVZHYVBYdTJXclpzcVNlZmZGTE5temZQdHg3SnpTaFRwb3djSFIyVmxaV2wxTlJVazRCbng0NGRtalp0bXJwMjdhb2hRNFpZSFNPL3A1V2w2NnRSQ3VwVDNFYU1HRkZpMTVvNWMyYUJBUjJBTzB2RGhnMk5XeXZtQmlPU1ZMMTZkVWt5L3IyWGw4RmdVRmhZbUJZdlhpeFBUMDgxYmRyVVlpZ2lTWlVxVlZKQVFJRFdyRm1qM3IxN205V2dDZ3NMazZPalk0RlArcGVrcTFldmxuaW9mSy9aczJlUEpLbEZpeFlXajErNWNrV2pSbzFTUWtLQ0preVlZUHk4UGZqZ2cycmF0S25DdzhQVm8wY1ArZmo0YU5teVpZcVBqOWZJa1NPTllZajBmNnREVHA0OEtlbjZ3eGQzNHdNTUFBQUFLRjRFSXdEdy8yVmtaQ2cxTlZVcEtTbEtUVTFWZW5xNlNRaHk5ZXBWWldkbld6M2YwZEZSVGs1T3hsOWx5cFNScTZ1cjdPM3RaV2RuWi9MZnZGL0h4c2JlMHJ4YnRteHA4bFRzalZ0R0RCbzB5UGgxN3Myc0xsMjZXS3lsY2ZueVplT05oMkhEaHFsWHIxNEZYditwcDU3U2tpVkx0SDM3ZHIzMjJtdFdnNTZFaEFUdDJyVkxkbloyZXZycHB3djEzcVRyUlZtM2JObWkxYXRYS3k0dVRyVnExZEtrU1pQTTlySC85Tk5QOWM4Ly8yano1czJLaUlqUXpwMDc1ZVhscFNlZWVFSWRPM1kwNjI5SjU4NmRyUjc3OXR0djVlM3RMZW42azZSSlNVbEtTRWd3Q1VhKysrNDdaV1ZseWNuSktkL3JGRlFqeEdBd1VFY0V3RjN0Nk5Ham1qZHZubzRkTzZhR0RSdHE1TWlSSmxzZVdUSnc0RUM5OGNZYldyNTh1VjU1NVJWais0a1RKN1IxNjFaMTZkS2xTRGUwYjhlMmczbmw1T1NVU0xIN2U5bU9IVHRVdVhKbDFhcFZ5K3pZNWN1WE5YcjBhSjA1YzBidnYvKysyVU1WL2ZyMTA3dnZ2cXVWSzFjYUgwWm8yN2F0bWpScFl2RmFlL2Z1VmMyYU5RbEZBQUFBSUlsZ0JJQ055Y3pNVkZKU2twS1RrNDBCU081L2IzelN0VXlaTW5KeGNaR0xpNHNxVktoZy9EcjNsN096c3pFRWNYUjB2T21iSTdjYWpCU1gvZnYzYStiTW1ZcVBqOWVwVTZlc2JuZHlJM2QzZDdWdjMxNmJObTNTRHovOFlCTEU1TFZod3dabFoyZXJlZlBtRnJmbHl1dktsU3ZhdDIrZklpTWp0WHYzYm1WbFpjblYxVldEQncvV004ODhZM1VWU1BYcTFmWGFhNjlwOE9EQit2WFhYN1Zod3diOThNTVArdUdISDFTalJnMTE2dFJKSFRwMGtKZVhsL0djckt3czQ5ZVc1blh4NGtVWkRBYVQraW1lbnA3R1lDVDNlM1RvMENHZE9IRkNUazVPNnQyN3Q4WDVsUzFiVnRuWjJWcTNicDNWOTk2aFF3ZTV1YmxwelpvMVZ2dDA3ZHJWN0dscUFMZ1Q1RzV2RkJrWktVOVBUNzN6emp0Nit1bW5DL1YzWksxYXRkUzFhMWQ5OTkxM2F0Njh1Um8xYXFTTWpBeE5telpOSGg0ZUdqaHdZSkhtVXBRYUVldldyVE91cWl5c2xKU1VBc01lV0hmMjdGbWRQSGxTZmZyME1Uc1dFeE9qRHo3NFFERXhNUm8rZkxpZWZQSkpzejZOR3pkVzNicDF0WEhqUnZYdDIxZEJRVUg1YnRPWlczdWtvTUFzT0RnNDM1V3lBQUFBdURjUWpBQzRKK1hrNUNnNU9WbEpTVWttdjlMVDA0MTk3TzN0NWVibUpqYzNOMVdvVUVIdTd1NXljM016L3RmQndhRVUzMEhKU1V4TVZHaG9xSDc4OFVkSlV1M2F0VFZ1M0xnaTdWZi83TFBQS2lJaVF0OSsrNjJlZlBKSjNYZmZmU2JINCtMaTlOMTMzMG1TMWRBZ1YxSlNrbDU2NlNWZHVYSkYwdlhWR2M4OTk1ejY5T2xqOFlhSHBSdGZqbzZPZXVLSkovVEVFMC9vOU9uVENnOFAxN1p0Mi9URkYxOW84ZUxGK3Z6eno0MzdpK2V1QXNxdHkzS2pvS0FnWldWbG1RUVI1Y3FWMDltelp4VVRFMk44TW5YbHlwV1NwTzdkdTF0OUduWEZpaFg1dnZmQ3lpOVlBWURTTkhUb1VMbTZ1cXAvLy81Njl0bG5peHdjdlBMS0t6cDQ4S0FtVEppZ2FkT202YXV2dnRMcDA2YzFidHk0SW04OVdaUWFIWGtEODhMNisrKy9WYVZLbFNLZmgrdk9uejh2ZDNkM2kwSEZzR0hEak50b3RXdlh6dW9ZZmZyMDBjY2ZmNnc5ZS9Zb0tDZ28zK3ZsM1Y3clJsZXZYdFhpeFl1Vm1aa3BYMS9md3I4SkFBQUEzTFVJUmdEYzlRd0dnMUpTVW5UcDBpVWxKQ1RvMHFWTFNrcEtrc0Zna0hROUFQSHc4RkRGaWhYbDVlVWxMeTh2ZVhwNnl0WFYxYWEzd0VoTFM5T2FOV3UwYXRVcXBhV2xxVXlaTXVyWHI1K2VlKzY1SXRmbHVQLysrOVduVHgrdFhMbFNuM3p5aWFaUG4yN3l2WjA3ZDY3UzA5UDEyR09QRlZpSHhNdkxTME9IRHRXV0xWdlVvVU1IdFc3ZDJtUzFSbDdKeWNuR3dNVGFrNzQxYXRUUThPSEQ5ZkxMTHlzc0xFei8rOS8vVElxdXBxYW1TcExGRlJnNU9Ubkt5c3FTczdPenlmdkozVklyZDd1clgzNzVSUWNPSEpDSGg0ZXhwZ3NBMktMWFgzOWRUei85dEZrZ1lqQVlGQklTb2g0OWVxaCsvZnBXenk5YnRxeUNnNE0xYk5nd3Zmbm1tOHJKeVZILy92M1ZwazJiSXMrbEtGc1NKaVVsRlhuc3MyZlA2cW1ubmlycXRQRC90V3paVWl0WHJqVCtIVzh3R0hUeDRrVkoxeDlhbURKbGlzVnRzVEl5TXZUWlo1K3BaOCtlZXZ6eHgvWFpaNStwUVlNR0JWNnZTWk1tcWxTcGtsbDdXbHFheG93Wm84ek1USDMwMFVjV3QvVUNBQURBdllkZ0JNQmRKek16VTVjdVhUTCtTa2hJTUc2RDVlam9LQjhmSDlXclY4OFlnbmg0ZUZndE5HNnJsaTVkcW8wYk55b2xKVVdTRkJBUW9OZGVlODFzcFVkUkRCZ3dRRnUzYnRYaHc0ZjE1WmRmR291SHIxdTNUcEdSa1hKMmR0YWJiNzVacUxIYXRXdVg3eE9pdVhKdmV0V29VYVBBdmw1ZVhoWUxtdWNXenJYMHRQRFZxMWNsU1M0dUxpYnRGU3BVa0NUOTlkZGZTa2xKMGJ4NTh5UmRMNnArNDZxVzZPaG9xOXVMV1pPYW1scWt2ZkVYTEZnZ2YzLy9JbDBEQUlwRFptYW1TWmh1YVZzazZmK3hkOTlSVVYzYkE4ZS9Rd2NwaXFBUkM4UmVzUXVLRVRYV3FGRmpqTEhFR0tPSkpVOFRXelRQQkVPTU5iWVlmZEZuSXhvTHFMRmdRMndZQ3loV1VCOGdnaWlLQ0lnaUhlYjNCMnZ1ajNHR1pzUG8vcXlWdFRLM25IdG11TnpCczgvWk8rOVplK2pRSVNwV3JGaG9ZQVR5VWxSWldscVNrcEtDU3FYQzB0S1NuSnljRXEvazFQZk1meHJXMXRZNndYTXZMeThBOXUvZnovMzc5K25Ycng4dFdyUlE5bGV0V2xWcVdSU0RKaWdTR3h2TC9QbnpDUWtKQWVDMzMzNHJjT1ZHWW1JaUJ3OGV4TkhSa1ZxMWFoVXJLSExod2dXKy9mWmJ1bmJ0eXJCaHc1U2ZUV3BxS3RPbVRTTThQSndaTTJiUXNtWEw1L1RPaEJCQ0NDSEVxMDRDSTBLSVYxNU9UZzRKQ1FuY3UzZVB1TGc0a3BLU2xOVWdOalkyVktsU2hmTGx5MU8rZkhtc3JLemU2RlVneGVYdDdRM2t6Wjc4N0xQUGlqV29VQlJUVTFQKy9lOS9NMm5TSkRadDJrVDU4dVd4czdOajZkS2xBSHoxMVZkNloycnE4L1hYWHhNYUdscnNhNGVFaEpRb2tKQy9XTDJteG9zbTJKR2ZaalZKbVRKbHRMWnJCbXV1WHIzSzc3Ly9UbUppSW8wYU5kSmJ2TjNJeUtqSWRDNVpXVmw2YTgwWUd4c1hLMDJMaVlsSmtjY0lJY1R6RmhNVHc4eVpNNWszYjE2UngycFdBaFQyVEl1SmlXSERoZzBjT1hJRU16TXpSb3dZd1lFREIxaXhZZ1crdnI0TUhEaVFqaDA3WW14c1hLeis1WC9XRitYUFAvOWszYnAxZXZkdDI3Wk42N1dYbHhmSGpoM0QzZDJkdW5YcnNuWHJWcVpObTBiMTZ0VVpNR0FBN2R1M0wxRjlremRaWFEyQStnQUFJQUJKUkVGVVJrWUcyN1p0WStQR2pXUm1abEtoUWdYdTNidFg2SDF5Ky9adGdHTFZRZE53ZG5ibXE2Kyt3c3ZMaTZOSGp6Snc0RUM2ZHUyS2g0Y0gxNjlmWjhhTUdUckYzWVVRUWdnaHhPdE5BaU5DaUZlT1dxM213WU1IeE1YRmNlL2VQZTdmdjA5T1RnNHFsWXB5NWNwUnAwNGRLbFNvZ0sydGJiRUhSNFMyRGgwNjBMOS9mNjJVVWs5YXNXSUZ6Wm8xbzNuejVzVmVjZE9nUVFQR2pSdkh3b1VMV2Jac0dVWkdScWpWYWdZT0hGaWlkQ01WSzFaVVZuSVVKalkyVnFrUlltcHFXdXpBUzM2M2J0MEMwRnRUSlgrZGsvdzBnWTdVMUZRT0hEaEFtVEpsbUR4NXN0NmdYSVVLRlFvZElFdE9Uc2JEdzRPN2QrL3kzbnZ2c1hmdlhzek56WEYyZGlZb0tJak9uVHN6Y09EQUVyOHZJWVI0RWJLenN3RTRjK1lNMjdadG8yelpzcWhVS3VWN0lpTWpRMi82dzRpSUNFQjNNRHMzTjVlelo4K3llL2R1QWdNREFXalhyaDFmZnZrbDl2YjI5TzNibDgyYk4rUHQ3YzB2di96Q3lwVXI2ZGl4SSszYnQ2ZCsvZm92ZFRKRVpHUWtLMWV1SkRnNG1McDE2L0xOTjk5UXBrd1pldmZ1emY3OSs5bTBhUk96WjgvR3k4dUxRWU1HMGFsVHB6ZW1YdG5UdUhqeEl2UG16ZVBldlh0VXFWS0ZpUk1uY3VuU0pkYXVYVXRnWUNBdUxpNDZQOS9IangremE5Y3VEQXdNcUZldlhyR3ZaV0JnUUs5ZXZXamZ2ajJyVnExaTdkcTF5cW9mVDA5UENZb0lJWVFRUXJ5QkpEQWloSGdsNU9Ua2NPL2VQV0pqWTdsejU0NVNKTjNhMnBxMzMzNmJpaFVyWW05dkw0R1E1MlRTcEVsRnJqTFl1M2N2VzdkdVpjMmFOU1VxWU51NWMyZDI3dHpKOWV2WHljcktvbUxGaWd3YU5LaEUvWnMyYlZxUngwUkVSREJtekJnc0xTMHhNREFnTlRXVmlSTW4wcUJCZ3hKZFN6Tlk5L2JiYit2c2k0K1BCL0x1dy95ZS9Ed21UNTZzbGZJak5qYVdtVE5uMHJ0M2I3cDI3VnJndGNQQ3d2RDA5Q1F1TG83ZXZYc3pkdXhZOXU3ZGk0R0JBUjRlSHZ6d3d3K3NXYk9HMjdkdk0zYnNXTDExVUlRUTRtVUtDZ29DSUR3OG5FNmRPaW5GMWpXcjdoWXNXSUN6czdQV09ZOGVQV0xidG0xWVcxc3JBZm5MbHk4VEVCQkFRRUFBaVltSnFGUXEyclp0eThDQkE3V0M5aVltSmd3ZE9wUmV2WHF4ZGV0V2ZIMTkyYkZqQnp0MjdNRFcxcFkyYmRydzFWZGY2UTFBbEdRbFlVR1NrcEk0ZmZxMGtpcFNwVkxSclZzM3hvd1pvenlUalkyTjZkV3JGOTI2ZFdQdjNyMXMyTENCWDM3NWhZMGJOekpzMkREYXQyOHZxMW4xY0hKeXdzTENnaEVqUnRDdlh6K01qSXl3dExUa3p6Ly81UHZ2dnkvMDNQZmZmNSt5WmN1VytKcFdWbFo4ODgwM2RPblNoUVVMRmhBVEU4UHUzYnR4ZEhTa1lzV0tUL3RXaEJCQ0NDSEVQNUFFUm9RUXBTWWpJNE03ZCs0UUd4dkwzYnQzbGZ6aGI3MzFGZzRPRGxTc1dGRUdncCtEcUtnbzFHcTEzb0gvZ21Sa1pKQ2Ftb3BLcFNyUlFNSGx5NWRadkhneE4yL2VWTGJGeGNVeFlzUUl4bzRkUyt2V3JVdlU5NEprWm1heVlNRUMxR28xL2Z2M3g4SEJnWjkvL2hrUER3L216cDFib25vYkZ5OWVCS0IrL2Zxa3BLUmdabWFHa1pFUjJkblo3TjI3RjBDckVHdFdWaFlMRnk1VVhoc1pHZW1zdkltTGl5TThQSnd6Wjg3b0RZeGtaMmZ6eHg5L3NHWExGZ3dNREJnMWFoVDkrdlhUT3NiWTJKZ2ZmL3lSZWZQbWNlREFBYzZkTzhmbzBhTjU1NTEzaXYzZWhCRGllY3ZOemNYTXpJeHg0OFpwQlI2NmR1M0trU05IbFArZTVPRGd3TmRmZjYwRTVhOWN1Y0tPSFR1d3NiSGhvNDgrb2xldlhvV21UeXBYcmh3alI0NWt5SkFoSEQ1OG1QMzc5M1B0MmpYcTFhdFg0S3FNa3FTejJyMTdOMy85OVpmeU9pNHVqdSsvLzE3NURqVTBOS1JkdTNZTUdEQ0EyclZyNjIzRDJOaVkzcjE3MDdselozeDhmUER4OFdIV3JGbWtwcWJxVGJYNHByT3hzV0hseXBWYVFTTW5KeWRXckZqQnVYUG55TWpJMERuSHlNZ0lKeWNubWpadCtrelhidENnQVN0V3JNREx5d3R2YjIrdVhidkcrdlhyZFdxS0NTR0VFRUtJMTVjRVJvUVFMMVZXVmhhM2J0M2k1czJiU3I1eE16TXpIQjBkY1hCd29FS0ZDcEoyNGpueTlmWGw5OTkvWitMRWlTVUtqR2p5ZDl2WjJSV3Jmc1hWcTFkWnYzNDlaODZjQWNEUzBwSng0OFpoYUdqSWtpVkxpSXVMNDRjZmZsRHlyN2RyMTA2cldHOUpwS2VuNCtucFNVUkVCTldyVjZkLy8vNFlHeHNURVJIQmxpMWJtREJoQXBNbVRTcFdBQ0VzTEl6NzkrOWpaV1ZGclZxMVdMTm1EZDdlM3BRcFU0YXNyQ3d5TWpJd01EQlFDc0huNU9Rd2MrWk1nb09EZ2J5QnVxU2tKTHk4dkpnOGViTFNyaVk5MTVNclM5UnFOY2VPSFdQdDJyWEV4c1pTb1VJRnBrK2ZYbUE2RUJNVEU2WlBuMDZqUm8zNC9mZmY4ZlQwcEhidDJ2VHAwNGYyN2R2TENpb2h4RXZYdG0xYjZ0ZXZyMU5ZM01yS2ltWExsdkg0OFdNbDNaYUdzYkV4RmhZV1d0cysrdWdqYXRldVRhTkdqVXIwZldCdWJrNlBIajNvMGFNSDhmSHgyTnZiNnh4VHMyWk51bmZ2WHFMVmpzMmJOeWM5UFYxNXJTa1NYNmxTSlZxMWFrWGJ0bTJ4c2JFcFZsc1dGaFo4K3VtbmRPL2VIVjlmWDdwMzcxN3NmcnhwOUsya3FWS2xDbFdxVkhtbWRvY05HMVprL1RSalkyTkdqQmhCbXpadFNFNU9scUNJRUVJSUljUWJSZ0lqUW9nWExpY25oenQzN25EejVrM3UzTGxEYm00dUZoWVcxSzFiRndjSEIyeHRiU1hGeEhPaW1WMnBWcXY1NFljZk9IWHFGRVpHUmxoWldRRjVBeEJxdFpxc3JLeENBeDZSa1pGQTRZVk5Nek16T1g3OE9MNit2b1NFaENqdGQrN2NtUkVqUmxDdVhEa0FHalpzeUtwVnEvRDM5eWN5TXBMWnMyZXpmUGx5T25Ub1FLZE9uYWhUcDA2eDM5L2x5NWRadEdnUk1URXhWS3hZRVU5UFR5VTRNR0xFQ0F3TUROaTBhUk9lbnA2NHVibngrZWVmRnpvd3RtL2ZQZ0RjM053d01EQlFWbjZrcEtTZ1VxbHdjSEJnMkxCaDFLcFZpOVRVVk9iTW1jT3BVNmNBNk51M0w0TUdEZUt6eno3ajRNR0R1THU3S3puS282T2pnZjlmYVpLZG5jM3g0OGZ4OXZZbUlpSUNBd01EK3ZYcng2ZWZmbHFzVlZHOWUvZFdnaVBuejU5bjNyeDVyRml4Z3BZdFc5S2lSUXVhTjIvK1ZDbEZoQkRpYVR3WkZNbnZ5WnBNQlZHcFZNODg2MTlmVUFUQXhjVUZGeGVYRXJXbDc1d0pFeVk4ZGQ4Z3I4YlU4T0hEbjZrTjhYUUdEeDVjN0dPTENxQUlJWVFRUW9qWGt3UkdoQkF2VEh4OFBGRlJVZHkrZlp1c3JDeE1UVTE1KysyM2NYUjBwSHo1OHFYZHZkZFNlSGc0a0JjWU9YWHFGRldyVm1YYXRHbktnSCs1Y3VWSVRFekUxOWRYeWVlZG4xcXRKaW9xaW8wYk53TG9ERnJsNXVaeTZkSWxBZ0lDT0hyMHFGS2NYS1ZTMGFaTkc0WU9IYXFWZGdyeUJ0Q21USm5DaHg5K3FCUlVUVTVPVm5MRTI5dmJLd05TelpvMTB3bllaR2RuRXhnWXlPN2R1NVdWR2cwYk51VGYvLzYza3ROZVkvanc0ZFNzV1pNbFM1Wnc0c1FKVHA0OFNhdFdyZWpZc1NPdFdyWEMwdEpTT1RZK1BwNERCdzRBS0NsTzNOM2RjWGQzSnlzckM1VktwWHcrdDIvZnhzUERRd2w0REI4K1hDbUlQbnIwYU9iUG44L1BQLy9NaEFrVGFOeTRzUkk4cVZ1M0xxZE9uV0x4NHNVa0ppWUMwS1JKRTBhUEhxM3pPUldsZXZYcXpKczNqNkNnSU5hdlg4KzFhOWZ3OS9mbjBLRkQvUERERDdSdDI3WkU3UWtoaEJCQ0NDR0VFRUs4cVNRd0lvUjRyakl5TW9pT2ppWXlNcEpIang1aFpHUkU1Y3FWcVZhdEdoVXFWTURBd0tDMHUvaGEyN3AxcS9ML1BYdjJaTlNvVVppYW1pcmJYRnhjMkxkdkg2dFdyV0xWcWxXRnRtVm5aMGVYTGwyVTE1R1JrVXlaTW9YazVHUmxtNm1wS1IwN2RxUmZ2MzQ0T2pvVzJsNzE2dFg1NmFlZmlJbUpZZnYyN1J3OGVKQ01qQXppNCtQeDlmWGw4dVhMTEZteWhPenNiRUpDUXJoeDR3WWhJU0ZjdW5TSjFOUlVJQzhmK1NlZmZFS3ZYcjBLdkpmYXRXdEhreVpOMkxoeEk3Nit2Z1FHQmhJWUdJaEtwY0xSMFpIcTFhdlRzbVZMVHAwNlJWWldGczJiTjZkdTNicGFiZVJQVWFWV3EvSDA5Q1E2T2hvYkd4c21UNTZzTmF1NFM1Y3UzTHQzRHk4dkwyYk9uS2xzZDNKeXd0N2VIaXNySyt6czdLaFdyUnBEaHc2bFVhTkdoWDVPUlduVnFoV3RXclVpT2pvYVB6OC9yS3lzSkNnaWhCQkNDQ0dFRUVJSVVRSVNHQkZDUEJmeDhmRkVSa1p5NjlZdGNuTnpzYlcxcFVXTEZsU3RXdldwYTBtSWtoczBhQkFYTDE1azNMaHhTbDJNL0w3NDRnc0F6cDgvcjZ6MnlFK2xVbEd1WERrYU5HakFvRUdEbEhSWWtCZlljSFYxNWNDQkF6ZzZPdEs5ZTNlNmRPbWlwT2txcnFwVnF6SisvSGhHamh6SjBhTkg4ZlB6SXlvcUNrOVBUOHFVS1VOS1NncS8vUElMU1VsSlNwOGFOR2hBMTY1ZDZkaXhvMWFncHlEVzF0YU1HaldLd1lNSGMrREFBWTRkTzhiLy92Yy9vcUtpaUltSm9YLy8vbGhiV3hNWUdNam8wYU1MYlV1bFV1SGg0Y0hxMWFzWk0yYU0zdFZPUTRZTW9VS0ZDdnp4eHgvRXhjVlJ0bXhaeG8wYkIrVFYwRm04ZVBGenJ3Zmk2T2pJeUpFam4ydWJRZ2doaEJCQ0NDR0VFRzhDbFZxdFZwZDJKNFFRLzB6WjJkbmN1SEdEaUlnSVVsSlNNREl5VW1ia1M3MkQ0dlAzOTZkVHAwN1ByYjNVMUZTZElyZlBpMlpGVU8zYXRaOXJ1MmxwYVZxMU5vNGRPMFpJU0FqMTY5ZW5hZE9teitWK1NreE1KQ1FraEt5c0xONTk5MTBBWW1KaVNsU2N0emdlUG55SWxaWFZVOWZOU1U1T3hzREFvTVFCcDJmeHZPL0JvaXhZc0lBcVZhb3dZTUNBbDNaTklZUVFRZ2doaEJCQ3ZQNVV4UnlRa1duY1FvZ1NTMHRMSXp3OG5NaklTTEt5c2loWHJweXNEbm1GdktpZ0NPU2x6bnJlUVJGQXB3QzVwdGJIODJScmEwdTdkdTIwdGozdm9BamtyVlo1RmpZMk5zK3BKMElJSVlRUVFnZ2hoQkJDSHhuQkZFSVUyNE1IRC9qZi8vNUhURXdNYXJXYXlwVXJVN3QyYlowQzJFSUlJWVFRUWdnaGhCQkNDUEdxa3NDSUVLSkk5KzdkNCtyVnE5eTdkdzlEUTBOcTFLaEJyVnExc0xTMExPMnVDU0dFRUVJSUlZUVFRZ2doUklsSVlFUUlVYUM0dURpdVhMbkMvZnYzTVRNem8ySERodFNvVVFNVEU1UFM3cG9RUWdnaGhCQkNDQ0dFRUVJOEZRbU1DQ0YweE1YRkVSb2FTa0pDQW1abVpqUnAwb1RxMWF0amFHaFkybDBUUWdnaGhCQkNDQ0dFRUVLSVp5S0JFU0dFUWdJaVFnZ2hoQkJDQ0NHRUVFS0kxNTBFUm9RUUpDY25jK25TSmU3ZXZTc0JFU0dFRUVJSUlZUVFRZ2doeEd0TkFpTkN2TUhTMHRJSURRMGxLaW9LSXlNakdqVnFSSzFhdFNRZ0lvUVFRZ2doaEJCQ0NDR0VlRzFKWUVTSU4xQjJkamJYcmwwakxDeU0zTnhjYXRTb1FmMzY5VEUxTlMzdHJna2hoQkJDQ0NHRUVFSUlJY1FMSllFUklkNHcwZEhSWExwMGlmVDBkQ3BYcm95enN6T1dscGFsM1MwaGhCQkNDQ0dFRUVJSUlZUjRLU1F3SXNRYjR1SERoNXc3ZDQ3NCtIaktsU3RINjlhdHNiT3pLKzF1Q1NHRUVFSUlJWVFRUWdnaHhFc2xnUkVoWG5QWjJkbUVob1lTSGg2T2taRVJ6Wm8xbzNyMTZxaFVxdEx1bWhCQ0NDR0VFRUlJSVlRUVFyeDBFaGdSNGpWMjY5WXRMbHk0UUZwYUdvNk9qamc3TzJObVpsYmEzUkpDQ0NHRUVFSUlJWVFRUW9oU0k0RVJJVjVENmVucEJBY0hFeHNiaTdXMU5TNHVMdGpiMjVkMnQ0UVFRZ2doaEJCQ0NDR0VFS0xVU1dCRWlOZE1kSFEwRnk1Y0lEczdtNFlORzFLblRoME1EQXhLdTF1aUVJYUdodVRrNUdCb2FGamFYUkZ2SUxuM2hCQkNDQ0dFRUVJSThhYVJ3SWdRcjRtMHREU0NnNE81YytjT3RyYTJ0R3paRW10cjY5THVsaWdHYzNOelVsSlNzTEd4S2UydWlEZFFTa29LRmhZV3BkME5JWVFRUWdnaGhCQkNpSmRHQWlOQ3ZBYWlvcUs0Y09FQ3VibTVPRHM3VTd0MmJTbXUvZzlpYjI5UGJHeXNCRVpFcVlpTmpjWE96cTYwdXlHRUVFSUlJWVFRUWdqeDBraCtIU0grd1RJek16bDE2aFJuenB6QnhzYUd6cDA3VTZkT0hRbUsvTU00T2pxU2tKQkFVbEpTYVhkRnZHR1NrcEpJU0VqQXljbXB0THNpaEJCQ0NDR0VFRUlJOGRMSWloRWgvcUhpNCtNSkRBd2tQVDJkaGcwYlVyZHVYUW1JL0VNWkdSbFJ2MzU5UWtKQ2FOaXdJZVhLbFN2dExvazNRRkpTRWlFaElUUm8wRUJxakFnaGhCQkNDQ0dFRU9LTklvRVJJZjVoY25OenVYTGxDbGV2WHFWTW1USjA3TmdSVzF2YjB1NldlRWEydHJZMGFOQ0EwTkJReXBjdmo0T0RBNWFXbGpKZ0xaNnJuSndjVWxKU2lJMk5KU0VoZ1FZTkdzanpRd2doaEJCQ0NDR0VFRzhjQ1l3SThRL3krUEZqVHA4K1RXSmlJbzZPampSdDJoUmpZK1BTN3BaNFRteHRiWEYxZFNVNk9wcHIxNjZSbXBwS1RrNU9hWGRMdkVZTURRMnhzTERBenM0T1YxZFhqSXprendBaGhCQkNDQ0dFRUVLOGVXUkVSSWgvaUxpNE9FNmZQazF1Ymk0dUxpNVVxMWF0dExza1hnQWpJeU5xMUtoQmpSbzFTcnNyUWdnaGhCQkNDQ0dFRUVLOGxpUXdJc1EvUUZoWUdKY3VYY0xTMGhJM056ZXNyS3hLdTB0Q0NDR0VFRUlJSVlRUVFnanhqeVNCRVNGZVlUazVPUVFIQnhNZEhVMmxTcFZ3Y1hHUjFGbENDQ0dFRUVJSUlZUVFRZ2p4RENRd0lzUXJLalUxbFpNblQ1S1VsRVM5ZXZWbzBLQUJLcFdxdExzbGhCQkNDQ0dFRUVJSUlZUVEvMmdTR0JIaUZYVC8vbjFPbmp4SlRrNE9yVnUzcGtxVktxWGRKU0dFRUVJSUlZUVFRZ2doaEhndFNHQkVpRmZNOWV2WE9YLytQQllXRnJpN3UyTmpZMVBhWFJKQ0NDR0VFRUlJSVlRUVFvalhoZ1JHaEhoRjVPYm1jdTdjT1c3Y3VFR0ZDaFZvM2JvMUppWW1wZDB0SVlRUVFnZ2hoQkJDQ0NHRWVLMUlZRVNJVjBCNmVqb25UNTRrSVNHQjJyVnI0K3pzTFBWRWhCQkNDQ0dFRUVJSUlZUVE0Z1V3S08wT0NQR21TMDVPeHQvZm42U2tKRnExYWtYanhvMGxLQ0tFRUtYbzJMRmpyRm16Qm9DTWpBejgvUHhRcTlXbDJxZHo1ODZ4ZmZ2MlV1MURmbXExbXVUa1pISnpjMHU3SzIrTXlNaElObTNhOUZ6YnZIbnpKdUhoNFU5MXJ0d0RjUG55WmRhdVhRdEFWbFlXZS9ic0lUczd1MFJ0aElTRXNIUG56aGZSUGZHYWlZeU1KRGc0dU1EOU1URXhKQ1VsdmJUK1pHZG5jLzM2ZGIzN0lpTWpTVWxKZWFiMlQ1OCt6WW9WSzBoTVROUzY1bzBiTjU2cDNWV3JWaEVVRlBSVTU3Nk01OTZxVmF2bzNMbHppYytMaTRzakt5dExhNXRhcldiNjlPbjgrdXV2ejZWdjRlSGgvUFhYWDZTbXBnSnc3ZG8xdkx5OG5rdmJRZ2doUkdtUUZTTkNsS0xFeEVTT0h6K09TcVdpUTRjTzJOcmFsbmFYaEJEaXBVaFBUeS90TGhRb09EZ1lQejgvaGc4ZnpzV0xGMW0wYUJFN2QrNWt5cFFwT0RvNmFoMmJtNXZMN2R1M24rbzZOalkyV0Z0YkYrdllvMGVQc20vZlBqNzQ0SU1TWFNNK1BwNURodzQ5VGZjQStQampqNVgvdjMvL1BrdVhMbVhhdEdra0p5Y3paTWdRMXF4WlE5V3FWWlZqY25Oenljek1KQzB0amRUVVZGSlNVa2hPVHViQmd3ZkV4OGZ6OE9GRFJvMGFKUk1BbnNLMmJkdnc4L09qYXRXcXRHM2I5cG5iUzA5UFovTGt5YWpWYXBZdVhVckZpaFdMUEVmdUFXMFJFUkY0ZTN2ejJXZWZFUm9heXZMbHkvbnJyNytZTkdrU2RldldMVlliQVFFQi9QWFhYL1R1M2J2QVk3S3lzakEyTm41ZTNTNDF2WHIxSWowOW5ZTUhENVoyVjE1cHVibTVEQjQ4bUU2ZE92SDU1NThEZVFQY3MyYk40c0dEQjZ4YnR3NUxTMHV0YzNKeWNoZytmRGp2di84Ky8vclh2M1RhVEV0TDQvMzMzeTl4WHlaUG5reVhMbDMwN2p0OCtERHo1ODluMXF4WnRHelpVcXN2MDZkUHAxS2xTaXhZc0tCWTE1azFheFlxbFlwcDA2WXAyd0lEQS9IMTlXWEFnQUhLdGkxYnRyQmh3d1krL3ZoakJnOGVqSkZSeVljenRtelpRazVPRHExYXRTclc4ZitFNTE1NmVqcmp4NCtuU3BVcWVIcDZZbUZoQWVROU93SURBM0Z5Y2lwV083bTV1Unc3ZG93T0hUcm8zZS9qNDBOZ1lDQmR1M1lGOG41R0d6WnN3TjdlbnZmZWUrKzV2QmNoaEJEaVpaTEFpQkNsNU42OWU1dzRjUUlURXhQYzNkMTEvb0VqaEJDdnM4ZVBINWQyRndwa1ptWkdUazRPQUsxYXRXTHAwcVhNbkRtVGlSTW5zbjc5ZXN6TnpaVmpIejE2eFBEaHc1L3FPc09HRFdQdzRNSEs2NnlzckFKbm0ydjZrNWFXVm1CNytmdWxFUmNYeCtyVnE1K3FmNkFkR0VsTFMrUGt5Wk1GOXJGYnQyNUtQeldNalkyeHNyTEN4c2FHc21YTFVxNWNPZTdkdTFlc1FYaWg3ZlBQUHljZ0lJRGZmLytkbGkxYlltcHEra3p0bVptWk1XWEtGS1pObThiTW1UTlp2SGd4aG9hR2haN3pJdTZCSjJkR0d4c2JVN0ZpUlZ4ZFhSazBhQkJXVmxaYSs1ODgzc2pJQ0JzYkcyclZxb1dibXh1ZE9uVXFjTEMwcUZuWUpSMnd6LytzYU5La0NjdVhMMmZXckZtTUh6K2UzMzc3alZxMWFta2QvK1JuVTlnK2xVcUZnWUVCNTgrZlo4NmNPWHozM1hjMGJ0eTRSUDBULzB4cXRacjc5KzlycmJoUXFWUjgrZVdYZlBmZGQvenh4eCtNR1RQbXFkb2VQMzQ4elpvMUs5YXhuMzc2YVlIN2NuTnoyYlJwRTNYcjFxVkZpeFphK3c0ZE9rUjhmRHdmZnZnaE1URXhlczh2VzdhczhydWRsSlRFc1dQSDZOU3BrOVl4TjIvZVZKNGJHdjM3OXljaElZRU5HellRRkJURWQ5OTlSK1hLbGJYT08zTGtTSkh2N2RhdFc0VWVaMjV1anF1cksvRFArTzR6TXpQanE2Kys0dWVmZjJiaXhJbk1tVE1IR3hzYlpRVkpjYjh2dG0vZnpvb1ZLMGhJU09ERER6L1UycGVRa01EeDQ4ZnAwNmVQRW5nWk1tUUlwMCtmWnVQR2pYVHAwdVdwQWxWQ0NDRkVhWkp2TGlGS1FXeHNMS2RPbmFKTW1USzR1N3ZySGN3U1FvalhXVnBhR21GaFlkU3VYZnVsWHZmKy9mc2tKeWNYZW93bVJVUjRlRGdHQmdhb1ZDb21UcHhJWkdRa3NiR3hXRnRiWTI5dnIzWE8rUEhqNmRtenA5WTJYMTlmbGl4Wnd0YXRXN0d4c2RIYXAyK0FkdkhpeGZqNStSWGF0OEptL083WnN3Y1RFeE90YlEwYk5pelJZTytGQ3hlWU4yOGVTVWxKakJ3NXN0am5RZDdBN3VlZmYwNzc5dTB4TXpQRDNOejhtUWZ2M3lUWHIxOHZNdlZNaXhZdE1EQXdJQ1FrcE5BQktNMEFla2hJU0lHcGJqUnExcXhKVGs0T3ZyNitCUjdqNU9SVXJFSDVwNzBIakl5TWxObkdqeDgvNXRLbFMyemR1cFcvLy82YnBVdVhhZzJNUG5sOGRuWTJDUWtKaElhR2N2cjBhVFpzMk1DMGFkTm8wS0JCa2RjcVNHeHNiSkY5aHJ6bm1GcXRKaVltQmtORFE0eU5qWmsyYlJvQkFRR1VLVk9HdUxnNHJZSFFidDI2RmRqV2svdWNuSnlZTW1VS25wNmVXRnBhNnF4V0UyK2VsaTFiMHJ4NWMzYnYzazJ2WHIyMFZpd1VWNWt5WlNoWHJ0d3o5OFhmMzUvYnQyK3paTWtTclZVUW1abVpyRnUzRG9ELy9PYy8vT2MvLzlGNy9oZGZmRUgvL3YwQjJMOS9QN201dVZyZmIycTFtb2lJQ09yWHI2OTFub21KQ2VQR2phTmV2WG9zV3JTSWt5ZFBLdTFvekpvMXE4aituejU5bXRPblR4ZTRYeE9jTFk2U1B2ZWlvcUlLYmUvaHc0ZkZPcTVzMmJKYXo4YTJiZHN5ZmZwMFBEMDlXYlJvRVRObXpGQW1vWlFwVTZaWTcrWDk5OS9uOE9IRHJGeTVrbXJWcW1tdHF0bTRjU1BaMmRsVXJWcFY2N1ByM0xrelpjcVU0ZXpaczFwdE5XellVQ2IrQ1NHRWVPVkpZRVNJbHl3Nk9wb3paODVRdG14WjNubm5IUmswRWtLOGtjcVhMNCsvdno5bHk1YWxRb1VLTCsyNjN0N2UvUFhYWDhVNnRxQVp1VDE3OW1UOCtQRmEyeDQ4ZUtBem1Qcmd3UU1BN3Q2OVc2SVZNaysyRFhtRFVLR2hvWHIzSFQ1OG1NdVhMeGU3ZlgyeXM3Tlp1M1l0UGo0K1ZLeFlrY1dMRjFPblRwMFN0Mk5yYTh0YmI3MzFUSDE1VXkxZnZweExseTRWNjlpQWdJQkM5MnVDWVpvMFRjVlJXSzJSbmoxN0ZudTF3dFBjQTBaR1JscnBmN0t6czVrOWV6WUJBUUY0ZVhucDNQZFBIcTg1Wi8vKy9mejN2LzlsMHFSSmVIcDZhcVgzS2V6Y0p4VTJVMTRmZmF2RzFxOWZUN2x5NWZEMjlsYTI2Y3ZGLytlZmYrTG41NmV6THl3c2pDbFRwbUJ1YnM3OCtmTjFna1BpemZUNTU1OHpkdXhZVnExYXhZOC8vcWhzMTlUQktpcFZVM0dDQmtYSnlNaGczYnAxZE9yVWlYcjE2aEVWRlVWd2NEQmR1M1psOCtiTnhNZkhVNzE2ZFpZdlg2NnpDbTNCZ2dYNCsvdlR2SGx6WmR1ZVBYdHdjSEFnTnplWHExZXZBbm1UR0ZKVFV5bGJ0cXl5TGI4cVZhb3djZUpFSEJ3Y2xQMk9qbzVZV0ZnVU9SbWdjK2ZPZlBqaGgzejU1WmZQK2xFb1N2TGNLKzZrZzZLT0d6Um9FSjk5OXBuV05qYzNOMmJNbUVHOWV2VUFsSWtnVDA3T0tJaUppUWtlSGg2TUdqV0syYk5uODl0dnYxRzVjbVhpNHVMWXUzY3ZBSXNXTFNwV1c0c1dMYUpodzRiRk9sWUlJWVFvTFJJWUVlSWxpb2lJNFB6NTg5amIyK1BtNXZaYTVJc1dRb2luVWIxNmRXN2V2TW1mZi81Sml4WXRxRjY5T3ZiMjlqb3JIbDZVWDM3NXBjQjlBUUVCN05xMUN3OFBENTAwUHBBWDFIbVNsNWRYZ1FWSXYvcnFxeEwxN2NtVko1QTNTQm9hR3FwMzMvWHIxNThwTUhMejVrMW16NTVOUkVRRWJtNXVUSm8wU1daNWxvS0pFeWNxcWRKeWMzTVpQMzQ4clZ1M1p0Q2dRUVdlRXhRVXhKbzFheGd6Wmd6T3pzNEZIdmNzTlIyZXBnandzekl5TXVLTEw3NGdJQ0NBd01EQVlwL1RzMmRQYXRXcXhjU0pFNWs5ZXpacjE2NHQ5b0JnZmpObXpDaldjVkZSVWF4YnQ0NnBVNmRpWm1hbXMvL0o1NW1EZzRQT01acVozUG4zSFQxNmxQbno1MU9oUWdYbXpKbnpTcWVleThuSktUSUZtM2grTkNuajB0TFN0R3JQYUZJNUZaWEthTUtFQ1RxcHJ3cFMwTE5udzRZTnBLV2w4Y1VYWHdCNVFkMnJWNjlpYjIrUGo0OFBmZnIwd2MvUGp6LysrRU5yNEg3ZnZuM3MzNytmTDcvOGt1clZxeXZiNCtMaUFCZzNicHpPdGZ6OS9mSDM5eTlXZnpVRDhjbkp5WVNFaEJSNmJHeHNMQ2RPbkNod3Y1dWJXN0d1K1RUbXpwMWI0TDZMRnkreWNlTkdBS3BXclZybzN3K2FRTXlKRXlkMGdrZWhvYUZBWHVwbXlFc2R0bXJWcWdMYnFseTVNdDI3ZHdmeVZzdE1uRGlSSDMvOGtYMzc5akZpeEFoKysrMDNzck96K2VDREQvamtrMCswenUzYnR5LzkrL2ZYdVY4MDZiYUVFRUtJVjVrRVJvUjRTYTVjdVVKb2FDaVZLbFdpZGV2VzhvOUlJY1FiemNqSWlFR0RCaEVZR01qcDA2Y0pDZ29xOXJtdFc3ZW1UWnMyejNUOXdtYS9hM0tpMTZoUmcwcVZLaFdydlgvOTYxLzA2TkZEYTl1ZVBYdFl1blFwM3Q3ZU9rWFdDMHVwOHpMdDJyV0xsU3RYa3BPVHc1Z3hZK2pidDIrUjUxeTllbFVad0E4UER5YzVPVmtwTkoyUWtGQmdUbm5JR3dTMnRiVjlxcjZlUEhtU1U2ZE9QZFc1TDl2VDNLTlBEcHJYclZ1WE8zZnVVS05HalFMUDBRd1l1cnU3Ri9tNXhzYkdrcG1aV2V6K0ZGYXM5MlhjQXhVclZzVEl5SWlrcEtSaTl4bWdUcDA2OU9uVGh5MWJ0ckJyMXk2ZFFiemlLTzZncUwyOVBldldyYU54NDhiWTJka1ZlRnhobjRjbWZacm1tQjA3ZHJCcjF5NHFWNjdNcEVtVHlNek1WUFlaR0JqZzdlM04zcjE3bVRwMUt1KysrNjdTVGtaR0JuMzc5a1d0VnJOOSszYXROSzNidDIvblAvLzVEMTkvL2JYV2MrcmF0V3RzMzc2ZHk1Y3Y4K0RCQTh6TnphbGR1emJ2di8rKzN2dTNjK2ZPbUptWjRlUGp3OUtsU3psKy9EaHBhV2s2Z1RkL2YzOTI3TmhCVkZRVUppWW10R3paa2xHalJoWDJVUlpiY1l0NXZ3cWV4M2VWUHQ5Kys2MU9JQzQ5UFIzUVgyc3F2NFVMRno3VHRhOWN1WUszdHpkZmYvMDFOalkySER0MmpQUG56L1B4eHgrellzV2lBd3dIQUFBZ0FFbEVRVlFLYXRldXphaFJvNmhac3lZTEZpeWdXclZxdlB2dXV4dzZkSWpGaXhmejNudnY2ZFN1MExjQ1lkV3FWVVJFUkRCNzl1eGlGeXpYQkZ1aW9xS0tERzZlUEhtU2t5ZFBGcmhmWHpENWVUMzNDcXJ4a3BXVnhXKy8vWWFWbFJXUEhqM2l3WU1IWkdabUZwblM2K3paczRXbVF0VDB0N0JWZ2ExYXRWSUNJNUNYbG12bXpKbTBhdFdLWThlT0thbXpqSTJOOVU2Y0tHaTdFRUlJOGFxVHdJZ1FMOEhGaXhjSkN3dWpXclZxdEd6WkVnTURnOUx1a2hCQ2xEb0RBd05hdDI1Tmt5Wk51SEhqQnNuSnlVbzZrTUk4VFY3MWt0RE00TTVmN3lFaElZRmZmLzJWSVVPRzZCUlVocnozOG1UQVcvT3MxN2V2TU9mT25kUFpscENRVU9DKysvZnZGN3Z0SnkxZHVwUXlaY3F3Y09IQ1l0ZDdXYlpzR1FZR0JsU3RXcFVOR3pZQS96OVl1V2JOR3Rhc1dWUGd1ZDI3ZDJmQ2hBbFAxZGNYL1hOL25wNUhYMXUxYXNXYU5XdUlqNC9YcVdtakVSUVVSSTBhTlFvTU5EUnQybFM1OXp3OFBJck1XWitmWm1Ed3d3OC8xTW56L3pMdWdmVDBkTEt6czU4cWtOYWhRd2UyYk5uQ3FWT25uaW93QXY5ZkkwZ2ZUVTBoelVEZzQ4ZVBsY0RJNDhlUG1UdDNMaDkvL0xIeXVlbEx0ZldrSjQrNWZmczJYMy85dGRhMk1tWEtNR1hLRlBidTNjdjU4K2UxQWlNWEwxNVVDaTFmdW5RSkZ4Y1haZCtGQ3hjQXRPb0Y3Tnk1azJYTGxxRlNxV2phdENrdUxpNGtKQ1J3N3R3NWdvT0RHVEJnQUNOR2pORGIxMTkvL1pWTGx5N1J2bjE3WmJhL3hzcVZLL0h4OGNITXpBd1hGeGZNemMwNWQrNGNVNmRPSlRjM3Q4alBvU2l0VzdkKzVqWmVsaGYxek5LM09rbVRNdW5KSUx5R3Fha3BzMmJOd3NuSnFkaXJxQzVldk1qYmI3K3R0ZTN3NGNQazV1YXlaTWtTSmNqaTZPaklrQ0ZEU0U1T1p2RGd3UmdhR3RLMWExZkN3c0tZTjI4ZUowK2U1UGp4NC9UbzBVUHZxcEFuMHkxbFpXVng0OFlObWpWclJxTkdqWXJWMS95Y25aM1pzMmRQZ2Z0NzlPakJCeDk4d09lZmYxNmlkbC8wYzgvTHk0dU1qQXc2ZGVyRVgzLzl4YUJCZy9qMTExOXAxS2hSb1RWQ3hvOGZyemZOSnVTdFR2SDM5MmZac21VRmZzZDM3ZHBWNzBvakZ4Y1g0dUxpV0x4NE1iVnExU0k4UEp6YzNGeTlBZlludHhzWUdFZ2hkaUdFRVA4SThtMGx4QXVrVnFzNWUvWXNVVkZSMUtoUmc2Wk5teFo3MXBNUVFyd3B6TTNOZFFaZVh6Ujk2WUUwQXhlYWdhWDhSZHIzN2R2SHlaTW4rZWlqai9TMnQyVEprZ0lIVVorY0hWdVViNy85OXFuMlBTMWJXOXRpQjBVQWZ2dnR0d0puaGs2ZVBKbExseTRSR3h1ck5UTTVPenViM3IxN0Yzc0ZqajVWcTFiOVJ3VkhubFhIamgxWnMyWU5CdzRjWU1pUUlUcjdJeUlpdUhuelpxR0RlNjFidDFZR2tpZE1tS0RNZHRZbkxTMk5kZXZXRVJVVnBaV1dTMThlL3BkeER4dzllaFRJQys2VWxLWlErYTFidDBwODdwTW1UNTZzOVhyKy9QbksvMnZxZmlRbEpTblhEQWdJNE5TcFUzVHQybFU1cnJCVVppRWhJYXhjdVpLclY2L1N2bjE3Um8wYXBUZGRuMFo2ZWpyR3hzWktzRVBqN05teldGcGFrcFdWUlhCd3NCSVlVYXZWWEw1OFdVbFhDSGt6MzVjdFc0YWxwU1Z6NXN6Uit2MlBqWTFsNHNTSmJObXloYVpObTJyVmdvQzhsU25SMGRHc1dyVktaNEQrd29VTCtQajRZR2RueDZKRmk1UlVQeGtaR2Z6d3d3OUVSa1lXK0w2SzYwV3N3SGdkYUZJbVBSbEVmWjZwOEtaT25VclBuajF4Y25MQ3lzb0tQejgvenB3NXcvang0ekUxTmRVWitOY1U4ZzRJQ01EQndZR2hRNGNXNjk5QlFVRkJwS2FtWW1kblYyaUJkTWdiZ004ZjhJTzhPaXRGcGVVME1EQW9jZXJPRi9uY08zdjJMTjdlM3N5WU1ZTXJWNjRBMEtkUEgvYnUzY3ZDaFF2NS92dnZTOVJYamREUVVFeE1UTFJTbCtXWGs1TkRibTV1Z1VHTUV5ZE9rSm1aeVpRcFV4ZzVjaVErUGo3NCtQam9ITGQ1ODJZMmI5NnN2SFp4Y1dIbXpKbFAxV2NoaEJEaVpaTEFpQkF2aUZxdEpqQXdrSmlZR09yV3JmdFVNNTZFRUVJOGY0YUdoanFEeVd2V3JNSFUxQlJBbWFHdVdZbVJtWm5KcmwyN3FGdTNMZzBhTk5EYjV0Q2hRMm5mdnIzV3RxTkhqL0xISDMvdzY2Ky82Z3ltRkRhRFhETVROYjlWcTFaeDlPaFJ2ZnZXckZuRDRjT0h0YmFkUG4yNjJBTXBNVEV4UlE2ZWxhUkdoWk9URXlkT25FQ3RWaXVEWU5ldlh5Y3pNMU1wQ0N1S1ZxRkNCZHEwYWNPT0hUdm8xNitmVG9xY2JkdTJZV1JrUkpjdVhZclZYbUdmZlZCUUVNdVhMeWM1T1preFk4YlFwMCtmWityN3M5d0R5Y25KSEQ5K25CVXJWbUJoWWZGVUt6Nk1qSXd3TWpJaUl5TkRaMTk2ZXJyZSsvMlRUejVoNk5DaE90dWYvSHp6QjBZc0xDeXdzTEFnUGo1ZTJiWno1MDdlZXV1dElsYzJoSWFHc25IalJvS0NncWhYcng0TEZ5NHMxdCtLWm1abU9EczdFeHdjekowN2Q1UUIxN05ueitMczdFeHljckxXeXJLSWlBaFNVbExvMWF1WHNtM3IxcTJvMVdwR2poeXBFeFIxY0hCZytQRGh6SnMzanoxNzl1Z0VSdFJxTlo5OTlwbmVWUXU3ZCs4R1lNU0lFVnFGcUUxTlRSazNiaHpEaGcwcjh2MkpwNk5aRFZhbFNoV3Q3WnBWRE1PSEQrZm5uMy9XR3FCUFRrN21tMisrNGJmZmZpdFdQWWp5NWN0allXR0JrNU1UdDIvZlp1N2N1WFRyMWszbnZvMkxpMlBMbGkzczI3ZVBTcFVxMGFkUEgzeDhmQmcyYkJnOWUvYWtXN2R1aFFhNUR4dzRBT1RkVDVwN3FpQUdCZ2JLOFZEOFFORFdyVnZadW5Wcm9jZnMyYk9uUk1HVHAzM3UzYjU5bTFtelp0R2hRd2ZhdEdtakJFYU1qSXlZT0hFaUV5Wk1ZTXVXTFF3WU1LRFlmWUc4Ny9ZN2QrN1F0R2xUakl5TXVIbnpKbloyZGxvL2E4MHFEMzExTHc4ZE9zUzc3NzVMdlhyMWxOU0tiZHUycFZPblRsckh6Wmd4ZzNidDJ0R3hZMGRsMjlPbXpCUkNDQ0ZlTmdtTUNQRUNhRmFLeE1URTBLaFJJeVgvckJCQ2lOS1ZsWldGdWJrNS9mdjMxOXIrMy8vK1Z3bU1hQW9kYTFMRTdONjltNlNrSkNaTm1xVFRuckd4TWUzYnQ2ZEJnd1k2QXozbHlwVUQ4Z1lhbjB4ZDByNTkrd0pyT09ncnRLd1pGTmUzVDkrQWxxT2pvMUlZdHpBclY2N0V4c2FtUkFNdXQyL2ZWcTVab1VJRlRFMU5sY0sva0ZmaklTVWxoY2pJU0tVK3hwa3paMHBsWmRBLzNkQ2hReGsxYWhSLy92bW5WbHFqOFBCd0RoMDZSTStlUFo5NUFHck9uRGtjT25TSUJnMGFNSC8rZkwwRndwLzB2TzhCZmNHS0NoVXE4TzkvLzV2S2xTdVgrRDFwMG5EcFN4bGtaR1RFZSsrOXA3UDlhZjlXZSt1dHQ1VGFBc0hCd1Z5L2ZwMEpFeWJvVFp1YW5aM04zMy8vemM2ZE83V0tRMSs5ZXJYUU5EdFBCaVpkWFYwSkRnN213b1VMVktwVWliaTRPR0ppWXVqZnZ6OEpDUWw0ZVhtUmtKQkErZkxsdVhqeElvQldhaTNOdGQ5NTV4MjkxOU1FUThMQ3duVDJxVlFxclJWRitXa0tQdWUvbGtibHlwVXhNVEVwVVowYlVYeVhMMS9Hd3NLQ2F0V3FhVzNQLzcxVXFWSWxyZGVhOUV5VksxY21Nek5UU2NXbVQvN3ZIclZhellJRkM3QzJ0bGErWjlMUzBqaDkralNIRHg4bU1EQVFTMHRMaGc4ZlRwOCtmVEEyTnFaejU4NnNXYk1HSHg4ZnZMMjlxVnExS3AwN2QyYmd3SUZhMTRtTmplWDA2ZE80dTd0eit2UnBoZzBicHJjbVYwWkdCaU5IanRUNTNwMDZkV3FCN3lFa0pBUmZYMTlVS2hWVnFsUmg4T0RCQlI0THVzR0NGL0hkbDVTVXhIZmZmWWVWbFpYZU5HTU5HalJnMEtCQnJGNjltdkxseStzRUpRcHo3Tmd4SUMrWWtaV1Z4ZFNwVTdHenMyUDI3Tm5LejE3ek0zOHlBSlNZbU1qY3VYUHAzYnMzWThlT1ZiWlhybHhaYncybUtsV3F2TkNDOVVJSUljU0xJb0VSSVY2QVM1Y3VFUlVWUmIxNjlTUW9Jb1FRcjVESGp4L3I1T3JPek14RXJWWXJNNkF0TEN5d3RiWGw1czJiUEh6NGtBMGJOdENnUVFPZGRCMUhqaHdCOGxLN0pDY25LNjgxTklPS0owNmMwSm50MzZaTkd6SXpNemx5NUFoMmRuYlBmVlZocFVxVmRJSS8rcXhjdVJKcmErdGlIYXVwLy9MVlYxOHAyK2JPblV1elpzMlVtZm1HaG9iVXExY1BDd3NMVHAwNnBRd09IVDE2RkZkWDF4S25Mbm5UVmE5ZW5WNjlldUhqNDBPclZxMXdkblltSXlPRGVmUG1ZV1ZscFhlRmcwWldWaGFQSGowcThocUhEaDJpU1pNbVRKMDZGWlZLUldKaW90N2piRzF0WDlnOW9BbFdxRlFxTEN3c3FGMjdOcTZ1cmsrZG8xN3p1NmV2Y0wyUmtSSC8rdGUvaXQzVzFhdFhDOTFmdFdwVnJsKy9qbHF0WnMyYU5WU3VYRmxubFVsa1pDVCsvdjc0Ky9zcnhlU1hMMSt1ZDlWRmZ0dTNiOWRiVk5uRnhZVmx5NVp4NGNJRnVuZnZ6dG16WjFHcFZMaTZ1aElYRjRlWGx4ZkJ3Y0YwNmRLRml4Y3ZZbTF0clRVdysvRGh3MEtMSldzQ1NvOGZQOWJaWjJKaVV1RHY4WU1IRHpBeE1TbXdYYW14OSt3ZVAzNk1rWkdSRXNpSHZLREV1WFBuYU5La1NhR2Y4ZWpSbzdWU1dlV3Y2Zlh6eno5ejZkS2xBcy9OSDV6YnRHa1RseTlmNXVlZmY4YlkySmdiTjI1dzc5NDk1czJiUjZWS2xSZzllalJkdTNZbE56ZFhDUzQ0T0Rnd2ZmcDBidDI2eGU3ZHV3a0lDTURLeWtybk9wbzBUWnBWU2Z2MjdhTlBuejQ2ejRLZE8zZnk2TkVqbmVCRy9ybzcrVjI1Y29XbFM1ZFN2MzU5dW5idHl1TEZpM0Z5Y3RKNlJtUmtaTEIrL1hyS2x5OVAzNzU5ZFQ2bjUvM2NTMDVPWnVyVXFUeDQ4SURGaXhjWFdFZGs2TkNoaElXRk1YLytmTlJxZGJGV3hXUm5aK1ByNjR1eHNUSHU3dTRZR3hzemFkSWtwaytmenRTcFU1azNieDdtNXVaSy8vUGZUNUJYbkY2dFZ1dXNoQlZDQ0NGZU54SVlFZUk1dTNMbENtRmhZZFNzV1ZPbm1LQVFRb2pTbFpTVXBEUERYbE4zSWYrZ1JNMmFOWlU4L0ttcHFWb0RJaHF6WnMwcTFqVVhMVnBVNkg0WEZ4ZXR3RWorUE4wYW10ejgrdlpGUkVRVXF4L1BTak96ZFAvKy9SZ2FHbW9Oem1nRzRDMHNMREF5TXFKdDI3YnMzNytmd1lNSGMvYnNXYUtqb3dzc0Rpc0tOMkxFQ002ZlA0K25weWZ6NXMzamp6LytJQ29xaXUrLy8xNnBjYUZQY0hCd3NkT3BYYmh3Z1k4Ly9yalFZdzRlUFBqQzdvR1NCaXVLb2ttdFU5Q0tpSkxRTjRzN3Y1bzFhN0pseXhaOGZYMEpDd3ZqNTU5L1ZncmVROTVucTZsVDByQmhRK3JYcjgrSkV5ZW9WYXRXa2RjdXFKQzJadWEvcHM3STJiTm5xVk9uRHVYS2xhTnMyYkpZVzF0ejd0dzVPbmZ1ek9YTGwzRjFkZFVhRURjM04rZlJvMGVrcGFYcEJHMGhMM0FDNkYxeFUxaU5DQk1URTlMVDA4bkt5dEtaYlorVGt5T3JSWjVSUUVBQXk1WXRZLzc4K1ZvclF3NGNPRUI2ZW5xUmc5alRwMC9YU25IMjhPRkRKazZjQ01DOGVmUDQ2S09QK1BMTEw1WEFYbloyTnA5ODhvbldLckxJeUVqV3JWdUhzYkV4UzVZc0lUNCtIclZhemFlZmZzcnExYXVWWTArZE9zV1BQLzVJbzBhTmNITno0NTEzM3FGOCtmSlVxVktGMGFOSE0yclVLSEp6YzdYNkZ4c2J5NzU5KzJqYnRpMlZLMWZtazA4K1lmanc0V3pldkZtcnpsSjRlRGdiTm15Z2JkdTJPaE1XQ3ZyYzVzMmJoNk9qSXpObnpzVFMwcEtkTzNmeTY2Ky9zbkRoUWd3TkRmbjc3Ny81L2ZmZmlZdUx3OW5abVI0OWVpakJqQmZ4M0V0TVRPVGJiNzhsSmlZR1QwOVBuU0wzK2FsVUtxWlBuODZrU1pPWVAzOCtjWEZ4REI0OHVORGZ4ZjM3OTVPUWtFQ1hMbDJVMytObXpab3hkZXBVWnM2Y2lZZUhCN05telZLQ24wOEdSbzRkTzRhOXZiM09TcGN0Vzdhd1pjc1duZXR0M0xpUmpSczNLcStkbloyVnd2UkNDQ0hFcTB3Q0kwSThSeEVSRVlTR2h1TG82RWlUSmsxS3V6dENDQ0dlY09mT0haMDZJU2twS1lCMllNVFoyWm1nb0NBT0h6N01oeDkrU00yYU5ZRzhnU0xOek5XLy92cEw3elYyN05pQmw1Y1hkZXZXNWRxMWE5U29VUU16TXpOKytPR0hBbWZMNTdkNjllb0MrMS9ZdnF5c3JCZTZJaU1sSlFWVFUxT3RRVitOdTNmdkFpaEZvL3YwNllPZm41K1NJOTdaMlZscWJUMGxjM056WnN5WXdmang0eGs5ZWpTNXVia01IanlZZHUzYUZYcGV6Wm8xQzAwcm96Rm56aHdhTjI1TTkrN2RpenoybjNBUEJBVUZjZkRnUVNwVnFsVHMraXVGOGZMeTBubzlmZnAwclJVUkRSczJaUFhxMVN4ZnZwejI3ZHNyQTdWcGFXa1lHeHZUcEVrVHVuWHJocHViRzY2dXJxeGR1NVlUSjA0bzZiY0tvd2xRNk9QaTRzTFdyVnU1Y2VNRzU4K2Y1Nk9QUGdMeUJsR2JOMi9PdVhQbkNBOFA1L0hqeHpxcHJlclZxMGRRVUJDblRwM1NxZ3Vnb2FsUlV0S2ZWOVdxVlFrTEMrUFNwVXM2dFVrdVhicWtNeEF1aXVmdTNic3NYYnFVb0tBZ3JLMnR0YjR6TktzYUFRNGZQb3k3dTN1Qks2Mk1qWTIxdmlQeUI2OE1EUTNwMUtrVDI3WnRvM1BuenFoVUtuYnMyRUZDUWdJZUhoN0tjV1hMbHFWU3BVcFVxVktGcWxXclVxVktGYXBVcVVMTm1qVzFmaTlxMUtqQnA1OSt5dEdqUjFtMmJCbkxseStuVWFOR2RPdldUV24veWVmSXI3Lytpb0dCZ1pJMnNHTEZpZ3dmUHB3VksxWlF1WEpsT25Ub3dOMjdkNWsrZlRybHk1Zm42NisvTHZSelMwdEw0Ny8vL2E5U3AyVCsvUGxLS3F3SkV5WXdmdng0NXMrZno5Mjdkd2tORGFWcDA2Wk1uanlaeG8wYmE3WHp2Sjk3MGRIUi9QdmYveVkrUHA2cFU2Y1dLN2hqYm03TzNMbHptVEpsQ2w1ZVhseTllcFZKa3lZcEtUdWY3Tys2ZGVzd01qTFNDaWdCdEd2WGpoRWpSbkRuemgwTURRMlZ3RWorMVd1SmlZbGN2SGlSRHo3NFFDZjQ0dXJxcWhPQW16Tm5EbTNhdE5INlRpb3NhQytFRUVLOFNpUXdJc1J6RWgwZHpmbno1M0Z3Y0tCRml4YUZ6dUlSUWdqeDhxV2twQkFYRjBlUEhqMjB0dCs1Y3dmUW5oMnRDWVJVcTFaTnExRDYyclZydVhIakJyTm16ZEpKRjVPVGs4UHExYXZ4OGZIaDAwOC9wV3pac2x5N2RvM3Z2dnVPSDM3NGdSa3padkQ5OTk5amIyOWZhRC8xRlRwZnVIQWgrL2J0SzdRSXVwK2ZIeHMzYm1UR2pCa0YxaTk1RnZmdjN5OXdzQ01zTEF5VlNxWGtlNjlWcXhidnZ2c3V2LzMyRzhiR3hzVmV1U0QwUzBsSndkTFNrcFNVRkZRcUZaYVdsdVRrNU9nZHFOT3dzN01yTUsxTWZuUG16TUhCd2FGWXg3N0s5MEJtWmlhN2R1MWk5ZXJWbUp1YjgvMzMzejlUb0xCbHk1Yk1tREZEcCthS3BwaTF4bHR2dllWS3BjTGMzRnhyZGNuWnMyZFp2SGd4aXhjdlZtYmw1NWYvdWZJMFhGMWQyYnAxS3o0K1BqeCsvRmlyMkh1TEZpMDRjdVFJdTNmdnhzREFnQll0V21pZCs4RUhIeEFVRk1UdnYvK09rNU1UMWF0WFYvYmR1WE9IMWF0WFkyUmtSTDkrL1VyVXAvYnQyeE1XRnNiS2xTdFpzR0NCOG94TVRrNW0yYkpsei9CdTN5eWExRTFaV1ZsczJyU0pQLy84azR5TUREcDM3c3lYWDM2cGZGZmw1T1F3ZS9ac2twT1RjWE56NDhTSkU4eWFOWXZwMDZmclRhbFZWS0Iwd0lBQjdOKy9uMjNidHRHcVZTdldyVnRIMzc1OXRkSUMyOXJhNmdRTDlhbFFvUUlEQnc1azRNQ0JSRWRIczJmUEh2ejkvYmwyN1pyZVZGQjc5KzRsT0RpWWdRTUhhdjNPOWV2WGo0aUlDR2JQbnMyTkd6Znc4L01qSnllSHVYUG42bDNScFBuOERoMDZ4Sm8xYTdoLy96N1ZxbFhqNXMyYld2VzQ2dFNwdzVneFkxaTZkQ2tXRmhZc1hMaXd3RURnODN6dTNieDVrM0hqeHBHUmtjRzMzMzVMaHc0ZENreU45ZVQyTGwyNjhNc3Z2L0RUVHo4UkZCVEU1czJiR1QxNnRNNTU4K2JOSXprNW1ZOC8vcGhLbFNycDdOY0VVUUZTVTFNQjdWcGxodzhmTGpDTmxxT2pvODUzeFp3NWMzQnljaXJXZDRnUVFnanhxcEhBaUJEUFFXeHNMR2ZPbk1IZTNoNVhWMWZKb1N5RUVLOGdUUkhpdW5YcmN2ejRjZExTMGpBMU5XWHIxcTBZR0Jnb3FXM2k0dUtVRkJBUEh6N1VtdVY4OSs1ZDd0MjdwOVAyclZ1M21EdDNMbUZoWVh6MTFWZjA3dDFicVExZ1kyUEQvUG56bVRwMUtsOTg4UVdmZi80NTNidDMxeG5VL3Vpamo1NXBZQ0V1TG83YnQyOFhXYmZnYWQyOGViUEF3dHpIangrbmV2WHFXbWw1N096c1VLdlYyTm5aRlpnU1NCUXVKaWFHRFJzMmNPVElFY3pNekJneFlnUUhEaHhneFlvVitQcjZNbkRnUURwMjdLaVR0dWhGZVZYdWdlenNiSll1WFFya0RSNG5KQ1FRR2hySzQ4ZVBjWFIwNUx2dnZ0TWE3SDhhRlN0V1ZBcE8zNzkvbitqb2FLS2lvcFQvWEZ4YytPQ0REL0R3OEVDdFZwT1Nra0o4Zkx4U04rSE9uVHM4ZlBoUUozV2ZSbUZCVG8yMWE5ZHFwYWZKcjJIRGhwUXBVNFlUSjA1UXNXSkZyVlE4bWtCSVFFQUE5ZXZYMTZubDBMeDVjNFlPSGNvZmYvekJtREZqYU5xMEtSVXJWaVF4TVpIZzRHQnljbktZTUdGQ2lRT3NmZnIwNGNpUkk0U0hoek5zMkRCYXRteUpXcTBtTURDUVZxMWFFUmNYUjNwNmVvbmFmQlBGeHNZQ2VjRnV0VnFOZzRNRFgzLzlOVTJiTmxXT3ljaklZUGJzMlp3OWU1WWVQWHJ3OWRkZnMzVHBVbmJ0MnNVdnYvekM1TW1UZFNacHJWbXpScXRZZVdKaUlnTUdEQ0E5UFoya3BDU3FWcTNLbURGaldMaHdJZHUyYmFOdTNicU1IRG15MEw3ZXYzK2YwTkJRTGwrK3pOaXhZd2tORFNVNE9KZ1dMVnBRcjE0OURBd01jSFIwWk15WU1Zd1lNVUtwYVpGZmVIZzR5NWN2cDBhTkduenl5U2M2KzcvNTVodis5Ny8vc1duVEpnQisvUEZIdmZkbWRuWTJmbjUrYk4yNmxaaVlHT3p0N1prOWV6YVJrWkdzWExsUzUzaDNkM2RTVTFOWnZYbzFLMWV1Wk55NGNYcFQzRDNQNTE2MWF0VVlNR0FBMWF0WHg5WFZGVUJKdGFkeDdOZ3hnb0tDZExZN09EaGdZV0hCenovL3pNR0RCL1VHVkZhdlhzMnBVNmVvV2JNbW4zNzZxZDQrNTZlcGVaUi9vc2ZCZ3dlcFdMR2kxTWtVUWdqeFJwREFpQkRQNk42OWU1dzZkWXF5WmN2U3RtM2JRbWR2Q2lHRUtEMEJBUUdZbTV2VHNHRkQxcTVkcXhSNU5UQXdZTml3WWRqYTJoSVRFNk1VUXgweVpBZ2JObXhnOCtiTnlnRERyVnUzdEFhV1VsSlMrUFBQUDlteFl3ZlcxdGJNblR0WGJ5cEZlM3Q3bGl4Wnd0eTVjMW15WkFuZTN0NzA3dDJiRGgwNktBT25qbzZPT0RvNjZ1Mjc1cnNsSXlOREp4ZTRSbWhvS0ZaV1ZsbzU1QXRUMHJRMm9hR2hlZ2VicjEyN3h0V3JWNVZDNENrcEtTeGV2SmhqeDQ3UnBVc1hqaDgvenBneFk1Z3laWXFrbVN5RzNOeGN6cDQ5eSs3ZHV3a01EQVR5MHA5OCtlV1gyTnZiMDdkdlh6WnYzb3kzdHplLy9QSUxLMWV1cEdQSGpyUnYzNTc2OWV1WGFNWHFQL1VleU03T1p0ZXVYVURlNzBhNWN1VndkbmJHM2QyZDl1M2JQOVBmWWdrSkNlemR1NWZidDI5ejY5WXRZbUppbEZuVmtEZGp2bHExYWxoYlcvUHR0OThTRmhiR2lCRWpXTDkrUFhQbXpHSHg0c1ZZV0ZnUUhSM05XMis5VldCQjVXZGxhR2hJOCtiTkNRZ0kwRWtaWm10clMvWHExWW1NakN3d1RjOG5uM3hDL2ZyMTJiNTlPMWV2WHVYOCtmUFkyTmpnNXVaRy8vNzlpMVVENVVuR3hzYk1uejhmTHk4dkFnSUNPSExrQ1BiMjl2VHIxNCtCQXdmU3AwK2ZwM3F2YjVwMTY5WUJlZDlOSDM3NElaOTg4b25XY3o4cUtrb1o4Ry9idHExU24yZnMyTEhjdTNlUGd3Y1BVclpzV2I3NDRndHljM09Wd2UrZ29DRE9uajFMUWtJQzkrN2RVMVpMRGh3NGtQTGx5N041ODJhbFZzYjkrL2VwWDc4K0NRa0pTb0FROHRJR1g3aHdnYXRYcjNMMTZsWGk0K09CdkRScUtwV0tNMmZPNE8zdHpZWU5HN0MwdEtSRml4YTR1TGpRcWxVcnJLMnRkVlp4eGNiR01uMzZkQXdORGZuKysrKzFncnpKeWNuNCtmbngxMTkvRVI4Zmo2dXJLMWV2WHNYVDA1Tk9uVHJSdTNkdnJmdlUwTkNRNk9obzR1TGlHREJnQUlNSEQ4YmMzRnlwMFFWNUt5Uk9uRGpCL3YzN3ljN09ac21TSlZTdVhKbUZDeGN5ZHV4WVdyWnNTYWRPbldqV3JKbXlJdVY1UC9jR0RScWsxYzZUdjc4M2I5NGtLQ2lvd0ZTQUJnWUdkTzNhVld1YldxMW03ZHExYk42OEdWdGJXMmJNbUZGZ1NqV05uSndjL1B6OEFKU2FOZGV1WFNNeU1wSUJBd2JvUGVmUm8wZDYwd0ErZlBoUVo3dU5qWTFNaWhCQ0NQSEtrOENJRU04Z01UR1JFeWRPWUdscHlUdnZ2RlBrSDZCQ0NDRktSM3g4UEFFQkFYVG8wQUZqWTJPR0RCbEM5KzdkeWNyS29uejU4dGpZMkJBY0hNek1tVFBKeU1qQXc4TURGeGNYSWlNajJiaHhJdzRPRGpSbzBJQ2JOMi9TcmwwN2twS1M4UGIyWnUvZXZhU21wdEtwVXlkR2p4NWQ2Q0NBcGFVbFAvMzBFMzUrZnF4ZXZacmZmLytkRlN0VzBMcDFhenc4UEFwZGJWaWpSZzBnYjZic2t6VlMxR28xTjIvZUpEZzRtRTZkT2hYWXhvTUhEOGpOemNYYTJocERRME9PSFR1bTlLc29TVWxKaElTRTZBeHNxdFZxVnF4WWdhR2hJVjI2ZE1IUHo0OVZxMWJ4OE9GRFplVk1yMTY5OFBEd1lQTGt5Ymk3dXpOMDZGQ3R3c0VpeitYTGx3a0lDQ0FnSUlERXhFUlVLaFZ0MjdabDRNQ0JXb04vSmlZbURCMDZsRjY5ZXJGMTYxWjhmWDNac1dNSE8zYnN3TmJXbGpadDJ2RFZWMS9wRFE1a1pHU1FrSkJBdVhMbE1ERXg0ZSsvL3dZbzFpcWpGM1VQRkdmbFJINGxQYjZrNXhvWkdiRisvWHBNVEV4NCsrMjNjWGQzcDBhTkdyejk5dHM0T1RsaGJXMU5URXdNSGg0ZXhNVEVNSGJzV1ByMDZZT0ZoUVcvL3ZvcjQ4ZVBwMy8vL2dRR0J1cWtzTXF2b1BRNUpWRlllcklWSzFZVWVYN3o1czExYW9FVXBqaWZYNWt5WlJnelpneGp4b3pSMmFlcDlTQUsxN2x6WnlJaUlwZytmVHExYTlkV3RxZW1wckpwMHlhMmJ0MUtkblkyL2ZyMTQ0c3Z2bEMrT3d3TURKZzJiUnJqeDQvSHg4ZUhDaFVxY09YS0ZZNGNPWUpLcGNMSHh3Y0hCd2ZlZXVzdHFsYXRTcjE2OWJoMjdScGVYbDdjdTNlUHlaTW5jL0hpUmQ1Ly8zMWF0MjdOOHVYTEdUcDBLQzFhdEtCdDI3YTR1YmtSRUJEQXBrMmJjSEp5b25YcjFqUnUzSmhHalJvcHRTNCsrK3d6UHY3NFk4NmRPOGZKa3ljSkRBems2TkdqR0JnWVVMOStmZHEwYVlPYm14c09EZzZvMVdvOFBEeDQ5T2dSUC8zMEU1VXJWeVl4TVpIQXdFRCsvdnR2WmZWU2t5Wk4rTzY3NzJqWXNDRXBLU21zWDcrZTNidDNjK0RBQVJ3ZEhXblRwZzBOR3piRTJkbVowYU5ITTNEZ1FLM1VWNW82WXA2ZW5nUUdCcEtabVltZG5SMTkrL1lGNEoxMzNzSFoyWmtOR3padzRNQUJnb0tDTURjM1ovUG16V1JrWkx6eTMzM0p5Y2tzWExpUWt5ZFBZbXRyeTl5NWM3V0NXWkMzK25EKy9QblkydHBpYm02T1NxWGl5cFVyM0w1OW05cTFhMU9uVGgwZzcrOEVlM3Q3M04zZDlWNXI3OTY5N04yN1YyZTdyNit2c2twV1k5aXdZUXdlUFBnNXZVc2hoQkRpeFpCUlhDR2VVbkp5TXNlUEg4ZlUxSlIyN2RvVk9JTlhDQ0ZFNmR1MGFSUFoyZG5LUUlpRmhZVldUdTBIRHg3ZzZlbUpnWUVCczJiTlVtWjNUcDQ4bVlrVEp6SnYzanpsMk9iTm0yTnFhc3JGaXhlcFZxMGFYMzc1SlEwYk5peDJYN3AwNllLN3V6c0hEaHpBMzkrZlR6Lzl0TWdVak4yNmRTTXNMSXhqeDQ1eDVzd1puZjJtcHFhMGF0V0tVYU5HRmRoR1FFQ0FrbjVJcFZJcGVldzdkT2hRWkovUG5EbURrWkVSelpvMTA5cCs2OVl0cmwyN1JvOGVQUWdJQ0dEbHlwVlVxVklGVDA5UEpRMUgzYnAxK2YzMzMvbmxsMTg0ZHV3WWJtNXVFaGpSNDhxVksrellzUU1iR3hzKyt1Z2pldlhxVmVqcW4zTGx5akZ5NUVpR0RCbkM0Y09IMmI5L1A5ZXVYYU5ldlhvRnJwakl5TWpRU2EraVVxbG8wNlpOa2YxN1UrNEJHeHNiMXExYngxdHZ2YVgzOXpJbEpZVnZ2dm1HeDQ4Zk0zbnlaR1ZXZDY5ZXZVaE1UT1RQUC85ay92ejVRT0hCajB2SU51UUFBQ0FBU1VSQlZDZHJsZWl6ZmZ0Mm5jRkc4ZnByM2JvMXpabzEwL3EzUlZwYUdpTkdqQ0ErUGg0SEJ3Zis5YTkvNlEyOFdWaFk0T25weVk4Ly9raXpaczF3Y1hGaDBLQkJWS3BVU2VmZktvbUppU3hmdnB6YnQyL3p3dzgvVUxObVRSWXNXS0RVMnZqdmYvL0w4ZVBIMmJObkQrdlhyK2VkZDk2aGI5Kys5TzNiVjIvUmJ3MXpjM1BjM054d2MzTWpOemVYQ3hjdWNQejRjUUlDQWdnSkNTRTNONWNCQXdhZ1Vxa1lPWElrV1ZsWk5HL2VISDkvZitiT25hdTAwYVZMRjNyMTZxVVZHTGEwdEdUMDZORjgrT0dIYk4yNmxmMzc5N05wMHlacTFLakJva1dMQU4zQzM1bzBtbWZQbnFWOSsvWjA3dHlaeG8wYmE2MnVzN0d4WWV6WXNYejIyV2VjUEhtU3JLd3NMQ3dzK1B2dnYxLzU1OTZzV2JNNGQrNGNiNy85TmovOTlKTk9VQVR5YXI1RVJFU1FsWldsYkRNek02TmR1M2FNSFR0VytTeGNYVjF4Y1hFcGNPWGhnQUVER0RGaXhITi9EMElJSVVScFVhazEveW9XUWhSYmVubzYvdjcrcU5WcU9uVG9VS3padGtJSUlmSXNXTENBMXExYkYyc3c5bm1Kakl4azU4NmRmUFBOTndVZWMrSENCU3BVcUtDVFN6dzFOWlgxNjljVEVoSkM2OWF0bFRRWTZlbnBoYzYwMzdkdkgwdVhMbVh6NXMydlJEcUo2OWV2czNQblRuSnljc2pKeWNIYzNKeW1UWnZTcmwyN1lwMS8rdlJwSlNjNjVNMFFkWFYxSlR3OG5NYU5HMk5zYkl5dnJ5ODllL1lzc09iRi8vNzNQMlZtcXRDbVZxdTVjT0VDalJvMWV1b1ZxUEh4OGRqYjJ4ZDZqSmVYRitucDZlVCtIM3YzSFJiRjlmVUIvTHYwSmswUVJiRWJRWTFCVVJDSmxXQ0pVWU1tc1plb2lTV2dKaW9JQ0NxQ0NGaFJzRVVzMkN0aXg0SVNNWW9pR0VSQXFsUUpTcFBPTHZ2K3didnpZOWpDMGlReDUvTThlU0l6czdNWFpwbGQ3cm5ubk9wcUtDb3F3c3pNVENnTFNSeDZEZFI0OXV3WlZGUlUwS2RQSDZGOXFhbXBpSXlNUk5ldVhWazlJUVF5TXpPUmxaV0Z3WU1IMS9zOERUbVdmUHJDd3NLUW41K1BjZVBHMVh1UDRQUDU5WmJWcTZpb3dMMTc5MkJsWllXOHZEeTBhOWRPN0xFOEhxL0o1WUo1UEI0aUlpTFFyMTgvMXNLRTJvNGVQWW91WGJyQTNOeGNxa1ZuNWVYbGVQandJZnIzN3k5Mi9QSHg4WGo5K2pXc3JLd2ExWVByWTkvMzNyeDVnNHlNREZoWVdFaDFmRTVPRHE1ZXZZbzVjK1lJbFNxcmk4L25vN0t5RWdBYXZLalB6ODhQQXdjT1pQMHNDQ0dFa0g4cWpwVDFoU2t3UWtnRDhYZzgzTDkvSDRXRmhSZzllclRRcWlSQ0NDR1N0VVpnQkpCdW9vZ1FRZ2doaEJCQ0NDSC9YdElHUmlUWGJTQ0VDSW1JaUVCZVhoNU1UVTBwS0VJSUlmOGlGQlFoaEJCQ0NDR0VFRUlJUUlFUlFob2tQajRlYjk2OFFkKytmZEdwVTZmV0hnNGhoQkJDQ0NHRUVFSUlJWVNRQnFMQUNDRlN5czdPeGw5Ly9ZVk9uVHJCeU1pb3RZZERDQ0dFRUVJSUlZUVFRZ2docEJFb01FS0lGSXFLaXZEa3lSTm9hbXBpOE9EQlZJNkZFRUlJSVlRUVFnZ2hoQkJDL3FVb01FSklQU29yS3hFV0ZnWVpHUmxZV0ZoQVRrNnV0WWRFQ0NHRUVFSUlJWVFRUWdnaHBKRW9NRUtJQkh3K0g0OGZQMFpwYVNtR0RoMEtGUldWMWg0U0lZUVFRZ2doaEJCQ0NDR0VrQ2Fnd0FnaEVyeDQ4UUk1T1RrWU9IQWdkSFIwV25zNGhCQkNDQ0dFRUVJSUlZUVFRcHFJQWlPRWlKR1Nrb0tFaEFUMDZ0VUwzYnAxYSszaEVFSUlJWVFRUWdnaGhCQkNDR2tHRkJnaFJJUzh2RHc4Zi80Y2VucDYrT0tMTDFwN09JUVFRZ2doaEJCQ0NDR0VFRUthQ1FWR0NLbWpxcW9Lang4L2hwS1NFb1lNR1FJT2g5UGFReUtFRUVJSUlZUVFRZ2doaEJEU1RDZ3dRa2dkejU4L1IybHBLY3pNektDZ29ORGF3eUdFRUVJSUlZUVFRZ2doaEJEU2pDZ3dRa2d0cWFtcFNFdExRNTgrZmFqWk9pR0VFRUlJSVlRUVFnZ2hoSHlDS0RCQ3lQLzc4T0VESWlNam9hdXJDeU1qbzlZZURpR0VFRUlJSVlRUVFnZ2hoSkFXUUlFUlFnQlVWMWZqOGVQSGtKR1JnWm1aR2ZVVklZUVFRZ2doaEJCQ0NDR0VrRThVQlVZSUFmRFhYMytob0tBQWd3Y1Bockt5Y21zUGh4QkNDQ0dFRUVJSUlZUVFRa2dMb2NBSStjL0x6czVHUWtJQ2V2YnNDWDE5L2RZZURpR0VFRUlJSVlRUVFnZ2hoSkFXUklFUjhwOVdWbGFHcDArZlFrTkRBLzM3OTIvdDRSQkNDQ0dFRUVJSUlZUVFRZ2hwWVJRWUlmOVpmRDRmNGVIaDRISzVHREprQ0dSbFpWdDdTSVFRUWdnaGhCQkNDQ0dFRUVKYUdBVkd5SDlXZkh3OC92NzdieGdiRzBOZFhiMjFoME1JSVlRUVFnZ2hoQkJDQ0NIa0k2REFDUGxQS2lvcVFreE1ERHAyN0lqdTNidTM5bkFJSVlRUVFnZ2hoQkJDQ0NHRWZDUVVHQ0gvT1h3K0g4K2VQWU9jbkJ4TVRFeGFlemlFRUVJSUlZUVFRZ2doaEJCQ1BpSUtqSkQvbk1URVJMeC8veDdHeHNaUVZGUnM3ZUVRUWdnaGhCQkNDQ0dFRUVJSStZZ29NRUwrVTBwS1NoQWRIWTMyN2R1alM1Y3VyVDBjUWdnaGhCQkNDQ0dFRUVJSUlSOFpCVWJJZjBwRVJBUTRIQTZWMENLRUVFSUlJWVFRUWdnaGhKRC9LQXFNa1ArTTFOUlU1T1Rrb0YrL2ZsQlJVV250NFJCQ0NDR0VFRUlJSVlRUVFnaHBCUlFZSWY4SjVlWGxlUEhpQmRxMmJZdWVQWHUyOW5BSUlZUVFRZ2doaEJCQ0NDR0V0QklLakpEL2hNaklTSEM1WEF3YU5BZ2NEcWUxaDBNSUlZUVFRZ2doaEJCQ0NDR2tsVkJnaEh6eXNyS3lrSkdSQVNNakk2aXJxN2YyY0FnaGhCQkNDQ0dFRUVJSUlZUzBJZ3FNa0U5YVZWVVZuajkvRGcwTkRSZ2FHcmIyY0FnaGhCQkNDQ0dFRUVJSUlZUzBNZ3FNa0U5YWRIUTB5c3ZMTVdqUUlNakkwTXVkRUVJSUlZUVFRZ2doaEJCQy91dG9wcGg4c2dvS0NwQ1VsSVFlUFhwQVcxdTd0WWREQ0NHRUVFSUlJWVFRUWdnaDVCK0FBaVBra3hVVkZRVUZCUVgwN2R1M3RZZENDQ0dFRUVJSUlZUVFRZ2doNUIrQ0FpUGtrNVNSa1lIYzNGejA2OWNQQ2dvS3JUMGNRZ2doaEJCQ0NDR0VFRUlJSWY4UUZCZ2hueHdlajRjWEwxNUFRME1EM2J0M2IrM2hFRUlJRVlIUDU3ZjJFSVE4ZnZ3WU8zZnVSRXBLQ212N3JWdTM0T0RnME9Uemw1V1ZnY3ZsMW50Y2FXa3Bjbk56cFQ1dlNVbUp4T05MU2txUWxaVWw5Zm15c3JMdzRjTUhxWS8vcnlzckswTlZWWlhZL2ZmdjM4ZisvZnNiZE03VTFGU2NPSEdpUWRmdFkrSHorWWlNakt6M3VNVEVSSVNFaERUNmVVcExTL0g4K1hQRXhNUTA2dkZ4Y1hFb0xDd1V1ejg2T2hyeDhmR05IUjV6RGxkWFY1U1dsa3I5bVBmdjN6ZnBPY1c1ZWZNbVhyNThLWEpmWW1JaXZMMjlFUjBkM1NMUDNWU0ppWW53OGZIQjMzLy9MZkc0NnVwcUZCY1hTendtTHk4UFo4NmNRVUZCUVpQSEZSNGUzcVRYY0cyaG9hRU4vbjNtOC9uL3lQZktmNnZDd2tJa0pTVUpiYStvcU1EVHAwK1JsNWZYWXMrZGs1TWo4WDcwWDVPWm1Zbkt5a3F4Ky9Qejg1djAvcGVjbkl4VHAwNDErdkdTUEhqd0FQNysvZ0JxWGp2QndjRWYvZmYwNU1tVFl0OGIvLzc3YjV3NmRhckpueCtlUDMrT3k1Y3ZJems1dVVubkFWcjJlbnhxK0h3KzFxNWRpL1hyMTRzOTV0S2xTMWk4ZUxGVTk1VG1QaDhobnlLNTFoNEFJYzN0OWV2WEtDMHR4WWdSSThEaGNGcDdPSVFRUXVxUWw1ZHZsUS9mVmxaV1F0c0dEUm9FRHc4UEFNQzFhOWZ3NU1rVHpKbzFpM1ZNZW5vNm5qMTdKdkhjN3U3dStQRGhBenc4UE1TKzkweWFOQW5XMXRaWXRteVp4SE9kUDM4ZUFRRUJ1SDM3dHNUakJJNGZQNDd6NTgrTFBmN1dyVnZZdTNldjFPZWJOMjhlNXN5Wmc3bHo1MHAxL0gvZHBFbVRNR2JNR0t4WnMwYmsvcWRQbnlJNE9CaUxGeStXK3B4UlVWRTRjdVFJK3ZmdkQzMTkvZVlhYXJPNGVmTW10bS9mam8wYk4yTG8wS0ZpandzT0RzYWxTNWN3YXRTb1JqMlBsNWNYd3NMQ1lHQmdnTDE3OTBKUlVWSHF4NzU3OXc2Ly92b3J2dnJxSzZ4YXRVcmtNZHUzYjRlT2pnNjh2YjBiTlQ0QXlNM054UjkvL0FGbFpXV3gxNysyaHc4Znd0M2RIV3ZXck1IbzBhTUIxQVRXSGoxNjFLRG50YlMwWkgxZFVWR0IzYnQzWThDQUFYQnpjeE02M3MvUEQ5SFIwU2d2TDhmbm4zL2VvT2Y2R0s1ZnY0NGJOMjdVZTgvWnQyOGZRa05EWVdkbmg0RURCNG84NXNTSkV3Z0tDa0xuenAxaGJtN2U2REZWVjFmajBLRkRlUHYyTFFZTUdBQk5UYzFHbnlzdkx3OXVibTR3TkRTRWo0K1BWSS9oY3Jsd2MzT0RrcElTN08zdG1mZVZpeGN2TnZqNUowMmFCRGs1T1hDNVhKRkJYSGw1ZWNqSjFVd0xuRDU5V3VLNSt2VHBnLzc5K3pkNERQOEV3Y0hCT0hEZ2dOQjdZVkZSRVJ3ZEhXRm5ad2RUVTFQNCsvdGo3dHk1YU51MkxYTU1uOC9IK2ZQbjYzME9SVVZGVEpvMFNXajc3Tm16WVdscGliVnIxN0syUjBWRk5Xbml1V2ZQbmlLdmg2alBPNUxvNit2ajZOR2pqUjVIUXprNU9VRmVYaDRIRHg0VXVYLy8vdjI0ZS9ldTFKOWI2cnB3NFFLQ2c0TmhZR0NBTDcvOHNpbERGUklSRVlIZzRHQXNXTEFBTDE2OHdJNGRPM0Q1OG1YWTJkbWhTNWN1ckdPcnE2dVJtWm5acU9mUjBOQ0F1cnE2MFBiWHIxL2o4T0hEbURwMXFzaVM0YUdob2ZEMzk0ZWhvV0dqUHorOGV2VUtUazVPNEhLNW1ESmxDcFl1WGRxbzh3ZzA1bm9VRkJTZ3VMaVl1VytWbDVlanVMZ1lIejU4UUVsSkNTWlBub3p5OG5MV1BVMWRYUjFGUlVXczgyaG9hQUNvZVo4TURBeUV0YlUxcTZKSWVucTYxTitIaW9vSzY3N1FFbTdmdm8ySWlBZzRPenVMM0Y5UlVZSFRwMDlqMEtCQnpQZjJNYzlIeUtlSUFpUGtrMUpXVm9iWTJGaDA3TmdSN2RxMWErM2hFRUlJRVVGZlg3L2VsY0V0WmVUSWtSZ3laQWo0ZkQ2MmI5OE9OVFUxQURWWkZSRVJFUmcwYUJCMGRYVWJkTTZ5c2pMOCtlZWZHRHAwS0RONUZSc2JpNU1uVDJMR2pCbm8wNmRQczM4ZjlhbXFxa0pwYWFuUUh6a1ZGUldvcnE2R3NySXlnSm8vQ0EwTURENzYrTWovOFBsOG9XQmFXbG9hQUtCcjE2NGlIL1AwNlZPeDUrdlFvUU02ZGVyVWJPT3J5OUxTRWtlUEhzWCsvZnRoYW1yS1RLZzJwNk5IanlJc0xBeFdWbFlJQ1FuQjVzMmI0ZUxpQWxsWldha2VyNk9qZ3lsVHB1RGN1WE9ZUEhreWV2YnN5ZHIvN3QwN1pHUms0T3V2djI3U09FZVBIbzM3OSsvajVjdVhLQzR1WnU0bjR2VHYzeDhkTzNhRXA2Y241T1hsTVd6WU1PVG41MlBMbGkwTmV0NjZnWkdJaUFoVVZsYUtERUpkdlhvVjBkSFJtRFp0R3M2Y09ZTUhEeDVneElnUkRYcSt4b2lOamNYeTVjdnJQZTdVcVZPNGUvY3VSb3dZVVcvd1lkeTRjUWdQRDhmYXRXc3hmZnAweko4L0h6SXkveXVBa0o2ZWp1dlhyOFBDd3FKSlFSRUFrSkdSd2NLRkMrSGs1SVNqUjQ5aXhZb1ZqVDdYbzBlUHdPZno4YzAzMzBqOUdEazVPZWpxNmlJd01CQ3lzckpZdlhvMU9Cd085dTdkMitEbkh6OStQT1RrNUhEKy9Ia2NPblJJYVAvUFAvK003Ny8vSGdCRTdxOXQyclJwTFJZWWFlaGt2amd5TWpLNGRlc1dTa3RMV1JsYWdnVVpkU2RDQlpQUDFkWFZ5TXJLd3NPSER4RVdGZ1pIUjBjbUFGZGRYWTBEQnc3VSs5enE2dW9pQXlQaVBIandBRmV2WHBYNitMcXNyYTNGWG8rREJ3OUs5ZjRlSGg2T2ZmdjJOWG9NRFpXV2xvYk16RXpNbkRtenhaNWo0Y0tGQ0EwTnhiNTkrekI0OE9BR0JkYnJvNlNrQkI2UEJ3QXdOVFhGN3QyNzRlYm1obFdyVmlFZ0lJRDVmQVVBSHo1OHdJSUZDeHIxUFBQbnp4ZGFxQVBVTEhiaGNEaVlQSG15eU1lRmhvYWliZHUyTURZMmJ0VHp2bm56QnM3T3psQlRVNE9KaVFrdVhyeUlqaDA3TnVoMVhWZGpyc2UxYTlkdzVNZ1JBRFVCeDRxS0N1anA2VUZkWFIycXFxb3dOVFhGb1VPSDhNY2ZmekNQT1hyMEtPYk5tOGM2anlDNDl1elpNeHc2ZEFoUG56NkZxNnNyVkZSVUFLQkIxMmZVcUZGd2RIU1UrdmlHS2l3c1pPNHptelp0RXRyZnQyOWZtSm1aSVM4dkQ4SEJ3UWdPRGhZNnBsZXZYdkR6ODJ1Ujh4SHlxYUxBQ1Bta1JFZEhnOC9uNDRzdnZtanRvUkJDQ0JIaml5KytRRkJRRUY2L2ZvM1BQdnZzb3o1M2p4NDlZR2xwaWVUa1pGUlZWVEdUSG5mdTNFRlZWUlcrL2ZiYkJwL3o4ZVBIcUtpb3dOaXhZNWx0VDU0OHdlUEhqekYvL3Z6bUducURPRHM3UTBsSkNSczJiR0J0djNmdkh2YnUzWXN6Wjg3Z3I3Lytnck96TTZaTW1ZS0ZDeGRDWGw2K1ZjYjZYeFlSRVlFREJ3N0F3Y0dCRlFSSlRrNUd1M2J0MEtaTkc1R1BrL1NIK2JScDA3Qm8wYUxtSGlwRFFVRUJQL3p3QTZLaW9sQlVWQVJ0YmUxbVBYOVFVQkNPSHorT0NSTW1ZT1hLbGZqODg4K3hmZnQydUx1N3c4SEJRZXpyOU8zYnQ2eVZveFlXRmtoTlRVVkpTUWxySXRUQXdBQWhJU0hnY0RnWU9YSmt2ZVBac21VTDd0NjlXKzl4MXRiV1l2ZjUrUGpBeU1nSTZ1cnE4UFQwaEsydExUWnYzZ3czTnpjTUdEQUFKMCtlRkhyTXpKa3pNV2JNR0tudUlROGVQSUNLaWdvc0xDeFkyeE1TRXJCdjN6Nk1HVE1HaXhZdFFsRlJFYlp2MzQ3T25UdWpXN2R1OVo2M0tmVDE5ZkhiYjcreHRtM2Z2aDNEaHcvSG9FR0RtRzNYcmwxRGFXa3B2dnZ1dTNyUDJiMTdkL2o2K21MejVzMDRkZW9VdExXMVdmZHNYMTlmS0NvcXd0YldsdG1XbnA0T2IyOXZyRnk1VXFqRTdvc1hMeVErbjZLaUlycDI3UW9kSFIySnh5b3BLYUYzNzk2SWpvNUdYRnljMFA3YnQyK0R3K0VnTnpjWDU4NmRrL2ljZ2dBRkFDeGJ0Z3psNWVXNGVmTW1sSlNVWUd0ckszWUZ2WitmSHk1ZHVpVFZDdnZhMlUyaU1xYkUzVU9hSzNBaHp2ang0eVh1djNIakJsUlZWVEY4K0hDSnh3bUNaWC8rK2FmSW9HUGRpVkJCWUlMTDVjTEl5QWgrZm41d2NuS0NnNE1EVnE1Y2lmSGp4ME5XVnJiZW4rMkNCUXNhbFEwckx5K1A2OWV2QzIydjc1cldkejFXckZnaFZmVUVIby9YN1BkeFNjTEN3Z0RVZkJhc1d3WlVUVTJORlZnUUp5a3BxZDZ5ZW9NR0RZS01qQXhldm53cE1ZQmZlOTdnM2J0MzlWNURRZW5FaElRRXlNaklnTVBoWU5XcVZVaE9Ua1pXVmhiVTFkV0ZGdGlzV0xGQ0tEQjY5ZXBWN05xMUMrZlBueGRheENMcTJ0NjRjUU5BemVlNERoMDZJQ29xQ2xGUlVRQnFGbEVZR1JraFBUMGRzYkd4Nk4yN3Q4Z01KejA5UFltL1B3a0pDWEJ3Y0VCVlZSVzh2THpRdTNkdlZGVlZZYytlUFFBZ05qalNFdGRqOU9qUmVQejRNVnhkWGFHdXJvNXg0OGJCeThzTE9qbzZXTDkrUGRMVDA3RjY5V3FzV0xFQzVlWGxtRDE3TnVUbDVabnZPeXNyaXhXY3Q3Q3d3S3BWcTdCdDJ6YlkyOXZEdzhNRGFtcHF1SDM3Tmk1ZHVnUi9mMy80K2ZrSkJSTzVYQzYyYk5tQ3NMQXdUSmd3UWVMMzJCUThIZzl1Ym01UVYxZkgxcTFiRVJjWEIyVmxaZGI3Vm5aMk5qWnUzSWp2dnZzT2xwYVdDQTBORlhxdENMSmhtdnQ4aEh6S0tEQkNQaG52MzcvSG16ZHZZR2hvQ0ZWVjFkWWVEaUdFRURGNjllcUYzcjE3NDg2ZE85RFUxR3lWREwrSWlBaHdPQndNR1RJRXdQOG1SZ1lQSG96UTBGRFdzUmtaR1FEQWJGZFFVR0FlQjlSTTdCa1lHTEJLdS96NTU1L28zTGt6ZXZUb0lkVjRJaU1qOGVyVkt3QmcrZ0NjT0hHQzJUOXIxaXhjdm54WjVHTUZOZE1GKzNWMGREQnExQ2hzMjdhTkdidkF2WHYzTUdqUUlDZ3JLOFBNekF3Mk5qYll1M2N2b3FPajRlTGlBajA5UGFuR1M1b3VMaTRPcnE2dWtKR1JBWmZMUlZoWUdGSlRVd0hVQkVZME5UVlpyd0VBck5XalgzLzl0ZEJrY21OWHBrb2pLeXNMejU4L0IxRHpPMkJxYXNxVWdHcklTbmhKTGx5NGdQMzc5OFBDd29LWjBCZy9mandLQ2dyZzcrK1Bnb0lDckZ1M1R1UWtucU9qbzhpU0dPSGg0YXl2ZzRPRGNmUG1UZkQ1ZkxFcmxuMTlmWVdDdGswSmN0YWVKR3ZidGkwMmJ0d0lYMTlmZE83Y0dUSXlNdmpycjc5RWxyRlFVbEppUFRZOFBCenQyN2RuSFZOU1VvS3dzREI4OWRWWFVGSlNZclpuWm1aaTNicDE2Tml4STJ4c2JBQUFTNWN1UlVKQ0F0YXVYUXRQVDAreEdVbk5RVU5EUTJpaWUvdjI3VEEwTkdTMjUrWGw0Y2NmZjJUR0pzN2F0V3VaTEJsVlZWVnMyclFKMTY1ZFkwMVMzYng1RXhFUkVWaXpaZzJyMUVuYnRtMlJsNWVIelpzM000RVRnZFdyVjB2MXZRaFdMWXZUdFd0WEhEeDRFRStlUE1HWk0yY2FmUjZBSFJqaGNEajQ5ZGRma1orZmo1S1NFdkI0UEttenBpUVpNMllNOCsrbWxKSnJiblVEYVhYZHVIRUQydHJhOVI0bllHbHB5Y3F1T25mdW5NaFNXb0tzdllxS0NnQTFrOGZidDIvSDFxMWIwYTlmdndaK0YvOGNlL2Jza1NwajVQSGp4NDNLUkdvTVBwK1BtemR2QWdEczdlMkY5aTlkdWhSVHBreXA5engrZm43NDY2Ky9wSHJPdXAvcDZxcjllamg3OWl3dVhib2sxWG5GbFVYOTVwdHZoRExNQ2dvS2hIcCtDUG9ndlgzN0ZpVWxKZlUrMy9idDI1bC9GeGNYczc2MnRyYUdrWkVScmwyN0JnQ0lqNDhYMlVQTDFOUlViR0FrTkRRVTN0N2VrSkdSZ2J1N093d05EUUhVM0grNVhDNTI3OTZOakl3TS9Qenp6MEtCalphNEhoMDZkSUNPamc3YzNkMlpBR2QxZFRYYzNkMVJXRmlJL3YzN00xa2Z0U2Z2MWRYVlVWMWRMVEtEYyt6WXNTZ3RMY1dKRXllUW1wcksvSDVQbmp3Wmp4NDlncU9qSTd5OXZabjMyWnljSEhoNGVDQXhNUkhyMTY5dnNjVzNQQjRQbnA2ZVNFeE14TzdkdTlHcFV5ZjQrUGdnS3lzTHZyNit6SHZhbFN0WG9LR2hnYmx6NXlJcUtncW5UcDJDam82T1VNQ3F1YzlIeUtlT0FpUGtrOERuOHhFVkZRVWxKU1VZR1JtMTluQUlJWVRVdzlMU0VoY3VYTUNKRXljd2FOQWdkTy9lSGJxNnVoOXRaZExUcDA5aGFHZ0lMUzB0UEg3OG1KbVE1bkE0SXRQTmdmK2xvV3RwYWVIczJiTUFha3BDdkhqeEFsT25UbVZXWnFhbXBqSTF3K3V1dkxwMDZaTFFIOTNYcmwxRFRFd01nb0tDQUlCcGZGNDdFREpyMWl4bXhaNDRndjM5Ky9lSHU3czdmSDE5Y2VuU0pYVHMyQkZBelI5NEwxNjhZSHFxQURXci8zcjE2b1VOR3piZzJiTm5MYm9hanZ4UFRFd01IQjBkSVNNamd5MWJ0cUJuejU0NGMrWU03dCsvenh4VFZsWW1OSkZhT3pEU3BrMmJaaW1ESnFxVWx5ang4ZkhZdFd1WHlIMU5EWXp3ZUR6NCtma2hLQ2dJbzBlUGhwMmRIYXRFMG93Wk02Q2twSVM5ZS9kaXlaSWxXTGx5cFZCL0UwRXozT1RrWkx4Ly94NkRCdzhHVUJOb2JOZXVIUlAwQ3drSlFWcGFHc2FPSFl0cDA2WXhqOSs2ZFNzK2ZQaUFqUnMzaWd3UWlpcHAwbGk5ZXZYQ3pwMDdBZFJNY08zWnN3Y21KaVpZdDI2ZDJNY1VGaFppeTVZdFVGVlZ4WkVqUjVnSjhudjM3cUdpb29KVnNpOHBLUW1Pam83TS9VeXdBbHRaV1JsdWJtNVlzV0lGZnYzMVY5amIyN09DdkIvYjNyMTdVVnBhaWlGRGhtRFlzR0dzZmI2K3ZqQXlNc0xvMGFPWjcrM05temZvMHFVTFpHUmtNSEhpUk9iWXpNeE03TjI3RjE5KytTVnIwaCtvcVFsdmIyK1BWYXRXWWYvKy9hd1Z4RHQyN0JBYTArblRwL0hreVJONGVIaXdBazJTMUQydU1YMFJmdi85ZDVGQkZSa1pHYXhmdjU0eStocW9iaGt0UUh3cExhQm1ZalVuSjRlMTc2ZWZmbUtPL3plV25HeElvUHhqOWJKNjhlSUZzckt5WUcxdHpTcHhtSjZlanRPblQwdGQ4bXJWcWxVb0t5c0RVRE5adm1MRkNwaWJtMHNzenhVZUhnNS9mMzhzVzdhczNuSndXN2R1RmJzdk5EUVVRVUZCV0w5K3ZjaXNUbEU5S0k0ZVBTcTJoNHNnY0MyTmI3NzVSaWhJTDFnZ1VWeGNqT3ZYcjJQWXNHRndjbklTZXV6a3laTkYza2ZLeTh0eDhPQkJCQVVGUVZkWEYyNXVicXlzQW5sNWVXellzQUY3OXV6QnBVdVhFQk1UZ3pWcjFyQUM2eTExUFZhc1dJSFEwRkRtTTRxTWpBeUdEQmtDQ3dzTHFLaW93Ti9mSDEyNmRHRjlIbkIxZFlXNXVibllPU0ZyYTJ1TUhUdVdDYW9JenJ0aHd3WTRPanJDeHNZR1M1Y3VSWFoyTnM2Y09ZT09IVHRpejU0OUxicVFJQ0VoQWVIaDRkaXlaUXRUQ25YdDJyVll2SGd4enAwN2h5VkxsdURDaFF0NDh1UUpkdXpZQVdWbFpaaWJtMlBNbURFNGNlSUV4bzRkeS9yZGFlN3pFZktwbzhBSStTU2twYVVoTHk4UGd3Y1BicEZhMTRRUVFwcVhzckl5WnM2Y3laU2NxcnVxV3hKemMzT0pUWi9yVTFwYWl1am9hTXlmUHg5OFBoOEJBUUdzL2NlUEgyZDlmZnIwYVZ5OWVwWFpYbnZDVnBDeVgzdGkrZXJWcStCd09GaStmRGtyME9QdDdRMFRFeE9tNmJLQW5Kd2NacytlamRtelo0UFA1MlBhdEduSXo4OW5naThDb2liYmR1L2V6UVJVNnU2M3RMUmtsUmFLaVlsQmx5NWRoSm9XR3hrWjRmRGh3NncvRXB2cTBhTkgrUFBQUDV2dGZDMnRxYStwdkx3OGthVjJSUDFoL3ZEaFEyYUNlOHVXTFV4Skl5Y25Kemc1T2VIMjdkdnc4dkxDamgwN21OV00yN1p0WThxUE5LZjE2OWNqTWpJUzd1N3U5VGJsSGpWcUZLdUhSWHA2T243KytXY01IRGdRaFlXRlFpV0NZbUppQU5STStOYTFjT0ZDNW5jbUt5c0xIaDRlaUl1THc2UkprMkJqWXlNeVVHTnRiWTFPblRwaHk1WXRXTDkrUGN6TXpMQnc0VUpXU1NndWx3dFBUMDhVRkJUZ3lKRWpVRlJVeE02ZE84SGo4YkJ6NTA0b0tDZ3c0Nm1zckdSTmRwYVdsa0pmWDcvZUNWQXVsOHQ4MWt4TVRNVG16WnZ4ODg4L0N3VVlEaDQ4aUlFREI4TEV4RVRpK2RUVTFEQi8vbnpzMmJNSEkwYU1FQW9RQ0J3NGNBQWZQbnlBdmIwOUV4U3BycTRXS3BkeSsvWnQrUGo0UUVOREE5N2Uza0laZVczYnRvV1BqdzhjSEJ6ZzdPd01TMHRMTEZpd29FVXk5MHBLU2hBZkh3OGpJeU9oOGpnM2I5NWtBb0dLaW9xc2dFWmxaU1cyYnQwS1kyTmpadnZWcTFmaDQrTURhMnRyTEZpd2dKbTB5Yy9QeDRZTkc2Q21wb1pWcTFheG5xT3Fxb3FwU3o5MDZGQmN1WElGRmhZV3pEVVJsUTBndUxZREJ3NWszZXMvdHJ5OFBLYVBBUUNoMGp6TGxpM0RoQWtUV2lTWW5aU1UxS1MrRnkwdEt5c0xPam82RWhkU2lDdWpCWWdQR0Z5OGVGRnNjM3ZCKyt1VUtWT1l4UXVpaUdxV1haL3E2bXFSdGYwRnZhWkU3YXZQcEVtVE1IUG16SHI3OWdBMUFjZVdlSDhSNWR5NWMxQlRVOFBDaFF0WkU2K0Njb1dDaFJ3Q2taR1JNREF3Z0k2T0RtdDczVUNPb2FFaHNyT3pKV2JwM3JsekJ3QXdZc1NJZWt1SFNjb01FQVRQZXZUb2dRNGRPa2c4ajRDdHJhM1E3K3ExYTlld2UvZHVuRDE3VnVoMU0yN2NPSkhua1plWEY5c2crK3pac3lndkw4Zk1tVE5GWnBieGVEeWhlWkluVDU3QTE5Y1gyZG5aTURFeGdZT0RnOGp6Y3pnYzJOcmFva2VQSHZEejg4T1NKVXN3WWNJRXpKbzFDOXJhMnMxK1BmTHk4bGdMRjNidjNnMEFUUDhRUWJiTWdnVUxFQjRlenZyODFyVnJWN3g0OFVMaVlsbFJuM2RWVlZXeGRPbFNyRnUzanJsMzlPM2JGeTR1TGkxZWFzN1EwQkFIRGh4QVJVVUZLemk3WXNVS2RPM2FGZW5wNmNqSXlFQldWaFlxS3l1Wll5Wk9uSWdSSTBZd2ZSdlYxZFdob2FIUjdPY2o1Rk5ITThqa1g0L0g0eUU2T2hwYVdscm8wcVZMYXcrSEVFS0lsR1JrWkdCdWJnNWpZMk9rcEtTZ3NMQVFmRDYvM3NjMWRlWG0wNmRQd2VWeU1YejRjTnk2ZFF1dlg3K0d2cjQrVStaQVQwOFBaV1ZsekVTZW9EeGozVlhrV1ZsWlFoTVd4Y1hGQ0E0T2hwbVptZEFxZW05dmIzVHUzRmxvUlhOdHIxNjlRbjUrUG9DYXpCRTFOVFd4cS9rek16TngvZnAxcGlsbFhZSlNEb0tKbnRHalIyUFlzR0hNK1o0L2Z3NGxKU1gwNmRPbldZTWlRTk92MGNmVzFQRStlL1lNejU0OUU5cGVPOGpHNS9OeDRzUUoyNmVVMmdBQUlBQkpSRUZVSER0MkRKMDdkNGFibTV0UVdTU2dKc05CVVZHUktXTUIxTlNCYm9rVnZiR3hzU2dySzBOeWNuSzlnWkhhK0h3K2ZIeDhJQ3NyQzF0Yld4UVZGWWt0SVNScSs0OC8vb2pxNm1wY3VIQUJ4NDhmUjNWMU5VeE1UTkN4WThkNnk1aU1IVHNXNmVucFRFRFZ6TXdNVTZkT2hiR3hNWDcvL1hla3BLVEEwOU9UK2YxMWRYV0ZyYTB0bkp5Y1lHWm1obmZ2M3FGWHIxN0l6czVtZlQ4NU9Ua1NneGg4UGg4clZxeUFnWUVCMDZOQlEwTUQ2ZW5wZVA3OE9Tc3drcDZlanJObnp5SXZMNDg1NThXTEYxbmxhbWJPbk1tVWtabzRjU0tDZ29MZzUrY0hFeE1Ub2QvSHNMQXdCQWNINDZ1dnZvS1ptUm16UFRRMGxGV2U1ZEtsUy9Eejg0T1JrUkZjWEZ5RUpoTUZ0TFcxc1hQblR1emR1eGMzYnR6QTRNR0RoUnE2TjRlVWxCVFkyOXRqMzc1OVFoTms1ZVhsME5YVnhXZWZmY1prMkFsa1pXV0J6K2V6WHZOV1ZsWklURXpFeFlzWDhmVHBVemc2T2tKYld4dUxGeTlHUVVFQjFOVFVzR1RKRWxSV1ZxS2lvZ0xsNWVXb3JxNFdHdE9PSFR2dysrKy9pODBHZWZ2MkxaU1ZsWnNsS1BMMzMzOHpwUkhGRWZkelg3NThPWEp5Y3BpdjZ3YStFeElTaERJaXBDWElrQlJIM1Azc242Qzh2QndPRGc0QWF0N2o2Z2I2QmVxVzBVcE1UTVNCQXdld2ZQbHlaZ1cxZ0dBUzF0blpXV0wvaFp5Y0hIejQ4QUVtSmlZd05UVVYybi9xMUNtUnI3bjY4SGc4aVNYTnBDbDNscFdWSmRSMFdyQm9RbHJIamgwRFVETVpldUhDaFFZOVZocXZYNzlHZUhnNHBrK2ZMclFhWFZBU3RPNTc4YVpObXlBbko0ZjE2OWVqYjkrK1lzOXRhbW9LZjM5LzVPYm1DZ1VSQmNMRHc5R2pSNDhtVDNJTFBoUFc3cW54L3YxNytQajRZUGJzMmVqVnE1ZlFZMlJrWklTQ0ZZSjdqS2g5RFZWVlZZVkhqeDVoMUtoUnJFeWMybmc4SHBNeGtweWNqQU1IRGlBaUlnSktTa3I0NVpkZk1Ibnk1SHF6UjcvKyttdjA3OThmWGw1ZUNBb0t3bzBiTnpCcjFpeWhqTXFtWGc5TlRVMG13eVkzTnhkdWJtNG9LQ2lBalkwTkJnNGN5UHk4OHZQekVSZ1l5SHFza1pFUjd0NjlpK25UcHpQYkhCd2NXUGUwbzBlUG9sMjdkc2pNekVSaVlpSmlZbUx3N05relpHZG5RMHRMQ3ovOTlCTWlJeVB4N05relRKOCtIVDE2OUlDaG9TRzZkZXNHUFQwOW1KcWFTcFZwMnhEdDJyV1RxbytUcEV5dzJwOHJtdnQ4aEh6S0tEQkMvdlVTRXhOUlZsYUdJVU9HTlBzYkZDR0VrSmFuckt6TUtnUFQwb3FLaWdEVVRGNCtmZm9VZmZ2MnhhQkJnNWcvd2s2Y09JR29xS2g2SnlPT0hEa0NlWGw1MXFyZWt5ZFBvcXlzakZYbXBTRnUzYnJGL0h2WnNtWG8zTGt6bkp5Y1JBWXVmSHg4b0txcUNnc0xDNkhHclRObXpNQzdkKzlZMjJyL2dYVDc5bTNjdUhFRER4NDh3SVFKRS9EVFR6ODFhM0RFd01EZ1h4Y2NhUXBUVTFQTW5qMWJhSHZ0UC9pZG5Kenc5T2xUREJreUJBNE9EbUovM2k5ZnZvU1JrUkZyWmVlYk4yOUVUc1ExbGFlbko1S1NrcVJxUWw3YnVYUG5FQlVWaGRXclZ6UEJuYm9UdC9VMUR2Yng4Y0gxNjlmUnRXdFgyTm5ad2NmSFIrbzY5N2R2MzBaWVdCZ09IanlJeDQ4Znc5emNIR1ZsWmJodzRRSm16SmlCQVFNR01NZDI3TmdSTGk0dVdMdDJMWHIwNkFGYlcxdDgrUEFCQVFFQlRQWkhSa1lHeXNyS2hKcHoxOGJoY0tDb3FJaEhqeDR4ajlQVjFZV3VyaTdUQUZjZ01qSVNBRmpYYk1DQUFVeXdzbTVKTWhrWkdTeGF0QWdlSGg1SVRrNFd5bVFJQ2dxQ25wNGVxNms0bDh2RjBhTkhvYWVueDB5Z1Q1Z3dBWldWbFpnNmRTcms1T1JnWldVbDFFaGJVTExwOXUzYitPMjMzekJseXBRV0xSRlNWMXhjSEc3Y3VBRkZSVVdzWExrUzc5Ky94Nk5IajFCUVVNQ3NiaGZVeHE5OVBRVEg5K3ZYRHp0MzdrUmFXaHA2OXV3SkV4TVRWRlJVb0gzNzl0RFUxRVNiTm0yZ3BxYUdObTNhUUVWRkJTb3FLbEJTVW9LS2lncisrdXN2dUxpNE1PVmI2aW92TDhlYk4yL0E1WEtsbWxBUzFUUzU3dmNxTG10QlFGeGdaUFhxMVNndkw4ZmR1M2RaSmZicTgvanhZOWJYSFR0MkZMb1hDMHBFaVROanhneVJrMlV0M1h4ZEd2THk4aGczYmh3Q0FnSmdiMjhQS3lzckxGbXlSR1NtUnUzRzNyLy8vanZTMHRJZ0p5Y24xUEJiWFYwZEhBNkgrV3dBMUV5NFJrWkdZdmp3NGN5OStQWHIxd0JxZmc2aXJwdXFxcXJJUlFyU2ZFOTFKM2VCbWl5eHk1Y3ZNMzBqNnFxZGdkQ2hRd2VwZTJQVXA2VXlwUVJaZkZPblRoWGFGeE1UQXowOVBhRXlWSnMyYllLTGl3dFdyMTROVzF0YmZQMzExeUxQUFhyMGFQajcrK1BXclZzaTM0c1RFeE9SbHBhR2hRc1hTalZXVWEvMThlUEg0N2ZmZm1OZWE3V2J0Tis0Y1FPUEhqM0NEei84SVBKOHUzYnRFbHVLc202dnNNYVFsNWZId1lNSGtaMmREUmNYRnl4ZXZKaVZmY1BuODhIbjg1bkFTRVZGQlNJakkyRmhZWUdsUzVkaTl1elo4UFgxbGZyNU9uVG9BQWNIQnh3K2ZGamtnb0ttWGc4WkdSbm82K3NqT2pvYUhoNGVtRFp0R3ZidjM0K1RKMC9peXBVcldMSmtDUVlOR2dSZFhWMFVGUld4RmdoMDc5NGQyZG5aVEE4WG9DYmoxTUxDQXE5ZnYyYWEyS2VrcE1ER3hvWUpabmJ0MmhXMnRyWk1HYWtmZnZnQjhmSHh1SExsQ3NMQ3dwQ1ltQWdBR0RKa0NHdUJRbk9TVklieDhPSERPSG55WklOS05UYjMrUWo1VkZGZ2hQeXJWVlZWSVM0dUR1M2J0eGU3S280UVFnaXA3WnR2dnNIdDI3Zmg2K3NMTnpjM3lNbko0ZDY5ZTh6Ky92Mzc0OGlSSTRpTmpSV2JpaDhSRVlHUWtCRE1uVHVYV1dVSjFFeXM5ZXJWcTFHVDJFVkZSUWdKQ1VIZnZuMFJFeE9ESlV1V3dOM2RIY3VYTDRlN3V6c3JZK1hTcFV0NC92dzVmdnZ0TjZiY1JtM2J0bTFqQWpiMjl2Ykl6YzFsZWpBSU9EazVvVStmUGpodzRBQ2VQbjBLTHkrdmoxWm4vRk9qcWFsWmI0K3ppSWdJL1Bqamo1Z3hZNGJZaFJ5NXVibElUMC9IMkxGam1XMXYzNzVGUVVFQmV2ZnUzYXhqQm9CdTNicXhTbEZKSXpJeUVvY1BIOGF3WWNPYWxHVWdLTjgwYmRvMHlNbkpNYVV5cEdWaFlZRWhRNGJneVpNbjZOKy9QK2JNbVFOalkyUE1tREdEZFZ4NmVqcVNrNVBoN095TWdRTUhRbGxaR2MrZVBVTlZWUlZpWTJQeCtlZWZNNnY2UlYzRDJqMVlURTFORVJVVmhlam9hQ2I0MHFkUEg0U0docUs0dUpocDlob1JFUUVaR1JtbXp3bkEvbG1MbWlBek56ZUh2NysveU0remJtNXV5TW5KWVFYVEFnTURrWkdSZ2JWcjF6S1Q3d29LQ3F6eUk5TDRtRUVSb0NiTFJkQjhkK2JNbVJnOWVqVDRmRDRpSWlLWTE5UExseStocnE0dVZGWUhBTDc2NmlzWUd4c3pQNmUxYTlkSy9kem01dVlZUDM2ODJMSjVTVWxKNEhLNTBOWFZoYlcxdGRqelhMNThHVGs1T2N6SzhmcjQrZmtKWlNtY1BYdFdxR3hqYmNiR3hnQnFzcm9hd3RuWm1mVjEzY0FZVUJPVUZLamRjNFhMNVFKb3VZbng1aUFySzRzWk0yYmd5eSsvaEplWEYyN2Z2bzJuVDU5aXhZb1YrUExMTDFuSGl1cHZNR2ZPSEtGdHZyNiswTkxTWWdWTUFnTURjZXJVS2ZUczJST2RPM2NHVUpPbEEwRHNpdnphOTIxcDhYZzg4UGw4a1dYQkJOZEJtdDVySEE2SHVmK2twNmMzcUwrSVFFdE9rSWFGaGVIcDA2Zk0vWDd6NXMxWXVIQWg5UFQwVUZoWWlOallXSkhadEgzNzlzV3VYYnZnNk9pSUhUdDJJQ1VsQlV1WExoVjZqYlpyMXc1RGh3NUZZR0FncGs2ZEtsUzY3OEtGQzVDVGs1T1lzU3NnS3lzck5HSHY3Ky9QWkxrSUZqd0lGcDlVVmxZaUtDZ0lob2FHWXJOYTVzNmRLN1FBNGY3OSt6aDI3Qmg4Zkh5RUdvV0x1MzVGUlVWaU03NlVsWldocHFhR2x5OWZ3c1hGQmJ0MzcyYmVNd1MvMjRMQWlLQ0VxdUF6bjZnK0ozZnUzRUZjWEp6SWZXcHFhaGc5ZWpSR2pSb2w4dk5NVTY5SGJtNHVBZ0lDY1BmdVhkalkyR0RNbURIWXYzOC9QRHc4Y1BQbVRUZzZPc0xjM0J3Mk5qWVlQWG8wU2t0TG1jZnE2T2pBd2NHQmxSVW8rRXdlRWhMQ0JFWjY5ZXFGT1hQbW9MS3lFc09HRFdObCtsaFpXV0grL1BtWU5Xc1dldmZ1alpVclZ5SW1KZ2JSMGRFdEVoU3ByS3hrc3NYRktTa3BBUUJXSnFFNFdscGF6WG8rVVgzWENQbVVVR0NFL0tzbEpDU2dzckpTWW1vdElZUVFVaHVIdzhHQ0JRdXdaczBhSkNjblk4U0lFYXo5bjMvK09icDI3WW9MRnk2SWJZWjg2ZElsNk9ycTR2dnZ2MmNGUnBZdlh5NjBHbFZhWjg2Y2dicTZPZ1lNR0lDWW1CaFlXRmhnNDhhTmNIRnh3YXBWcTVqeUx6RXhNVGh3NEFBR0RoeUljZVBHNGNDQkEwTG5Fdnl4R3hjWHg0eW5vS0FBUFh2MlpQMkJhbTF0amQ2OWV5TW9LRWhrV1NmU2ZMWnQyeWF5cDBGdGdsSVB0U2ZVbno1OUNnRDFOb3Y5R09MajQ3Rmh3d1p3dVZ4b2EydkR4c1lHUTRjT3hkeTVjeHQ4TGcwTmpTWTNOSmVWbFdVbXVkZXRXNGVPSFR2QzF0WVdRNFlNWVNhREwxNjhpT3ZYcitQdzRjUE1hNzlmdjM2UWs1UER3NGNQOGZubm55TXNMQXk2dXJvaXM1eXFxcXFZaVVsVFUxTWNPSEFBang0OVlnVkdIang0Z05qWVdBd2VQQmhjTGhkUlVWSG8yN2V2MEdSWFhlSjYwd2hrWm1ZaUpDU0UrVm93TVF2VVRINWFXRml3c21ORSthZGxVLy84ODgvNC92dnZXZHYwOVBRUUVoSUNTMHRMOEhnOC9Qbm5uekF4TVJFNzlyckJJMEhUWDJuODl0dHZZdmU5ZmZzV0FQRFpaNThKamJHMk8zZnVRRkZSVWVxK2hrcEtTa0lUZ3kzVkU3RnVBRnhVSm9XNElHNTVlVGtBQ0kzMW44akF3QUM3ZHUzQzZkT25jZXpZTVd6Y3VCR1dscGF3dGJWbEFsWkJRVUhnY3JsWXZIZ3h1blhySnZiOVhFbEpDUVlHQnN6MUx5NHVSbUJnSUVhTUdNRUVSWUQvL2Y2RmhZVko3S0UxYWRJa3FUTXdlVHhlaXpVNXZubnpKdXZyQnc4ZXdNUERBMWV1WEdFMTRVNVBUNjgzaTZpcGpodzVBblYxZFV5ZlBoMnhzYkZNb01UZTNoNFpHUm5nOC9saSt5dDE2dFFKTzNmdWhJT0RBd0lEQTZHbXBpWlVOZ3lvQ1Q0c1diSUVKMDZjWUFVREV4SVNjUGZ1WFh6enpUZjFsdEdxcXFxQ3NyS3kwTy8vd1lNSG1lc2ttQ1FXVENoZnVYSUYrZm41V0wxNnRkRDU1T1hsTVhMa1NQVHQyMWZvL1VWTFN3dEF6ZWUxdXBsbkkwZU9GQm0wdm52M0x0T1BSWlIyN2RyQnpzNE96czdPOFBiMnh2cjE2d0g4THpCU084aFdleUhNNU1tVGhjNzErdlZyeE1YRmlkd25JT245cFNuWEl5Y25Cd2tKQ2RpeFl3YysrK3d6WnFHUGtwSVNsaTFiaHFGRGgrTGd3WU1BZ0RWcjFnaTlCNHdlUFpxVmdTM083Tm16VVZaV2hyS3lNdVRsNWJIMjFkMG15SVJ1aVg0akwxKytoTDI5dlZUSGlzckFxY3ZUMDdOWnowZFpKZVJUUjRFUjhxOVZXVm5KMUlWdjZZWlloQkJDUGkxZmZQRUZORFEwRUI0ZUxoUVlBV3BXZmg0NmRFanNpcXZodzRkandvUUpRblhxSmYzQkN0Uk1RTlE5Ums5UEQ5cmEycmg4K1RMbXpadkgrZ052OE9EQmNIVjFoYmEyTnBTVWxKQ1JrWUgxNjlkRFhWMGRkbloyOVU1NlhyaHdBYkt5c3VEeGVOaTZkU3U2ZHUyS0RSczJzQjdYcDA4Zm9WSm0rZm41Q0E4UHg5dTNiOUdsU3hlSmpVaUpkT29MaWdBMUpiT0Ftb2FvM2JwMUE0ZkRRVWhJQ0RwMDZQRFJWL2JYRlJVVkJSY1hGM1RzMkJHSmlZbFFVbEtDcWFrcEFnSUNvS21waVVtVEpqWDRuSFVidGplR2dvSUNKaytlekpUenNMUzBoTCsvUHlvcUtqQjE2bFRjdkhrVGxwYVdyRWtnSlNVbERCbzBDSGZ2M3NYWFgzK05aOCtlaVIxL1NVa0pNOG5acFVzWDZPbnBJVHc4SEwvODhndUEvNVY3aW91THcrREJnL0h5NVV1VWxwYUt6VXFvTFNrcENaczNieGE3UHlJaUFoRVJFU0wzN2R1M1QySmo1Ym9yaFAvSmhnMGJob3NYTHlJM054ZUppWWtvTEN3VWVWOEdhaHBWMjl2Ync5cmFHa09IRGtWbFpXV0RYbnVTSm5oZXZYb0ZBQkliQmdNMXI0azJiZHBJL1p3ZlUxTktHQXBLQS8zVG02OEx5TWpJWU9iTW1SZzRjQ0EyYjk2TXUzZnZvcVNrQkpzMmJRSlFFK0E1Zi80ODNyMTdCemMzTnlncks4UEt5Z3ByMXF3UldxbmV2WHQzcGlUZXlaTW5VVmxaaWZuejU3T09FUVJHRGg4K0xIRmNkZnVMU1ZKV1ZnWVpHUmttaTZvMlFYa2dVZnVrVWJka2xlQ2VVTHYzQWdDcGVyczExYkJodzZDcnF3czFOVFVNSGp3WXUzZnZaaForcUtpb1FGdGJtN1Vnb0M1dGJXMXMzNzRkTzNic3dMZmZmaXZ5bU83ZHUyUGl4SWs0ZCs0Y1RFMU4wYjkvZjFSVVZNREx5d3R0MnJTUktvQmZVbElpbEFsV1dWa0pQcC9QZk40VGpEY3RMUTFGUlVVNGZ2dzQrdmJ0SzVRcExBaHFEeDA2RklXRmhhd2dOL0MvMG14aFlXRkN3VWpCdlMwa0pBUTZPanBNRDdEaHc0Y0xaYlA5K3V1dnJLK0hEQm1DU1pNbUlTZ29DSUdCZ2ZqMjIyOVJWVlVGNE9PK0h6VGxldlRyMXcrT2pvNUNtVE8xQTJMKy92N1ExZFZGZm40K3EvU3RvSi9iNmRPbnBScm51WFBuRUJBUUlMVDl6Smt6SW51a3RVU1FZTUNBQVdKTDVva1RIeCtQNU9Sa2pCOC9YbWlmdkx4OHM1NlBrRThkQlViSXYxWjhmRHlxcXFxa21tZ2doQkJDYXVOd09EQXdNRUJtWnFiSS9aYVdsbmozN3AzWWhwaGZmZldWeUhJajlkV1RGOVhVZHVUSWtjd3F4VysrK1Vab3NsZ3dXWkNSa1FFN096dVVsNWZEMDlOVHFCWjNYV2xwYVhqdzRBRXNMQ3p3OE9GRE9EbzZZdVhLbFRoeDRnUW1UcHlJK1BoNDVPVGtNUCs5ZmZ1V1dRRjU5ZXBWWm1Mc2h4OStvTURJUi9MVFR6K0J5K1hDMzk4ZjhmSHgrUGJiYnhFZEhkMm9qSXptbHBhV0JqMDlQWGg0ZURDcmFYLzg4VWVrcGFYaDJyVnJHRDkrZklNblhVUmxPeldVcXFvcWEwWHJqQmt6VUZsWmllUEhqK1BCZ3dlUWxaVVYyVHgwL1BqeGVQejRNWnljbkZCZFhTMTJNaUF2TDQ5WjJRdlVCRldEZzRPUmxaVUZmWDE5Sm1BbG1EUjk4dVFKQUVnVkdPbmZ2ei9UMjZpdWVmUG13ZExTVXV5MUZ3UjY2cTV5RlJCTWN2OVRKL0JyKythYmIzRGh3Z1VFQkFRZ0pTVUZiZHUyRlZ1dUpEWTJGbEZSVWVqVHB3L3JaMnhsWllVaFE0YUlmWTZIRHg4S1RVeld4dWZ6bVN5QStySndpb3VMMGE1ZE80bkh0SVNZbUJob2FtcUtMREhXSExLenN3SFVUT2hLK2xuOTB4Z2FHbUx2M3IzWXVYTW5Ld3V0c0xBUUFRRUJHRHg0TU9UbDVaR2VuZzZncGxHMjROOUFUYitFdm4zN0lpZ29DUEh4OGJoMDZSSW1UNTRzOUhNK2YvNjh4SEdzV2JNR0wxKytyRGRUckxZUEh6N2d3NGNQVERCSEZFbjdKS25idHlRa0pBU2JOMi9HMmJObldaa0RqUzI5MVJBLy9QQURLek9tZS9mdThQWDF4Wm8xYTVDWW1JanAwNmZYVzhKTlZWVlZiTmFQd0tKRml4QVpHUWxYVjFkNGVYbmgyTEZqU0UxTmhiT3pzOFJBc2tCK2ZyN1Fna3ZCWXBYYUFaT2VQWHNpTmpZV3ZyNitLQzB0RlZsdVNsTFF1N1lkTzNaSTNHOW1ac1lFUnRxMmJTdlYzTWVpUll2dzVNa1QzTHAxQzVNbVRVSmxaU1VBMFdYWkxsKytMUEljZ2pLdDR2WVBHVEtrM2hKTFRiMGV3UCt5NEJZdFdvU2RPM2RDVFUyTmViMkdoWVZoeDQ0ZEdEaHdJSUNhckRkWFYxZThldlVLRGc0TzJMQmhRNzNubno1OU9xWk1tY0xhWm0xdGpaa3paMHJNSEd4T0hBNUhxcEo1dFQxNThnUm56cHdSbTlIVDNPY2o1Rk5HZ1JIeXIxUmVYbzZFaEFRWUdCaEliSHBJQ0NHRWlGTzdKMEJkV2xwYVdMSmtpZGpIaXZzRFh0SktNaXNySzFoYlc0dHMrbnY4K0hFTUdqUkliQW1UdUxnNHVMaTQ0TU9IRDFpL2ZyMVVKU1Q5L1B6UW8wY1BmUDc1NTNqNDhDRjY5KzZOK2ZQbjQ4OC8vNFMrdmo0OFBEd0ExUHp4MUs1ZE8ranA2Y0hDd2dKWHIxN0Z5SkVqTVhYcVZIVG8wSUhlWjF2WTc3Ly9EbTF0YlV5Wk1nV3lzckt3c2JGQnQyN2RzR2ZQSGp4NjlBakt5c3FOeXNab2JpTkdqTURJa1NOWnBYazRIQTdzN2UzQjRYQWF0UkpWMU85TGJHd3NmdnZ0Tnd3Y09CQ2JObTFxVkwrRGVmUG1JU1VsQldGaFlUQXhNWUd1cnE3UU1lYm01dWpXclJ0U1VsSmdabVltc3ZFNm44OUhkblkyYTVMZTJOZ1l3Y0hCZVA3OE9mVDE5YUdwcVFsTlRVMWtaR1FBQUI0OWVvVHUzYnRMMWE5SFVWRlI0bkdxcXFxTjd2c2pxRVBmb1VPSFJqMytZK3JZc1NOR2poeUptemR2Z3Mvbnc4YkdSbXlwS1VGZ3VXNC9pVzdkdW1INDhPRmluNlAyUkxnb1Q1NDhRVzV1THZUMDlDVGVYM2s4SGtwS1NrU1dxQktuT1NhZFUxTlRzVzdkT3Z6NDQ0OU5Eb3drSlNXSjNDNVl3WDdtekJtUjJmai9oT2JyNHFpcXFzTEp5WW0xTFNzckM2V2xwUWdQRDBkNGVEaXozZC9mbjFWeXpOL2ZuK25wNHVUa0JHMXRiWkdsbXVyRDQvRWE5TG9BYW9JMHhzYkdJaWY4anh3NWdxdFhyNG9OeU5UWHRGdFFma2hBa0JsU1hWM04ybGYzdUpaUU43c1dBRXBMUzVHVmxRVXRMUzJ4V1NBTnBheXNqQTBiTm1ERmloVll1blFwcXF1ck1XdldMSW4zaHRxeXM3T0ZmditMaTRzQnNBTWovZnYzUjNoNE9PN2R1NGZ2dnZ1TzZUdkQ1WEtaZTllbFM1ZEVQa2RnWUNDT0hqMEtRME5EeE1YRm9VZVBIbEJTVW9LTGk0dkl5ZXpHbE4xVFZsYUd1N3M3MnJkdkR4a1pHVlJVVkFDQXlMSnRlL2Jza1hndWNmdjE5UFRxRFl3MDlYb0E3Q3k0Mm1YSDNyMTdoOTI3ZDJQeTVNbjQ3cnZ2RUJJU2d1cnFhclJwMHdiYnRtMlRPaE5LUVVGQjVNOWRRVUdoUVVIT3BwbzZkU3FLaW9vYS9MaTY5MlhCNTZybVBoOGhueklLakpCL3BiaTRPRlJYVjFOdkVVSUlJUTBTR1JrSkxwZUxuSndjcEthbU5yaFJjVXVaTW1XSzJLRElqUnMzc0dmUEhuQTRIR3pZc0VHcXhvOTM3dHhCUkVRRU5tN2N5TlJOQjJwV2JYNzc3YmVvcUtqQXJsMjcwTDU5ZTJocGFiRkthMTI5ZWhVR0JnWXdORFJzK2pmMkg1V1Nrb0xBd0VDaEVoZWlQSHYyRElXRmhhd1ZpeE1tVEVCQ1FnS3VYYnNHRG9lRDJOaFlpYXZoRzZ1MHRCVHYzNytYcXZ5T3VBQlpjL1lqZVAvK1BWeGRYWmwrQUlLZ1NHNXVManc5UFRGMzdseXBlcTBrSkNUZzJiTm5VRkZSUVVSRUJQYnYzNC9GaXhlemppa3NMR1FhdG5LNVhGUlhWd3NGWVZKVFUxRlJVY0ZxdGl5WVFJMkppV0ZLNW5oN2U2TlRwMDVJU2twQ1ZsYVdVQWtlU1dKaVlxQ2xwZFhvQUlnNGtaR1JBR3I2WmZ6VGNMbGNaR1JrSUNVbEJWOSsrU1hrNWVVeGR1eFloSVNFUUVaR1JxZ2tUVzEvL3ZrbjlQVDBXSTF5bTRySDR6SGxrYjc3N2p1SkpRb0ZFMDBOQ1JqUG5UdVhsWFhVMExFQmdKMmRIZHExYXlmVXdMa3h4QVg5UTBORDBiVnIxMCttUkxHUmtaSFFwSjY0VWxwQVRUWllaR1Frdkx5OG1QdGFWbFlXVThxeVB0WFYxZlZtY3RiRzVYS1JuWjBOWTJOamthOG5RYkM1c1lzVHhvMGJKM0w3eElrVEczVys1c1RsY3JGbHl4YVVscFppMWFwVlV2MThwU1ZZOUZKY1hNdzBwZWZ4ZUdJemdHcy9MaWNuQnhNbVRHQnRGMlJTMWI0T2d2ZUV6cDA3c3dLZmh3OGZSa3BLQ2padjNpdzBxYzdqOFhEbzBDR2NPM2NPOCtiTmc2YW1KdUxpNHVEbzZBZ1hGeGRzMkxBQnpzN09JZ1A1amRHbFN4Zm0zNEwrUWFJQ0krSW12cjI5dlJFY0hOemtpZkhHWGcrQjJoUDF0WU9CT2pvNk9IcjBLQlFWRlptc0hoVVZGYWFQVkgzQmNBQ29xS2pBMzMvL0xYSmZZV0doMkhOSTg1a3BMUzBORlJVVlVyOVg3ZDY5bXhXa2ZQMzZOUW9MQzhXV21EdC8vanl1WDc4dTFGZXFwYzRuT01lclY2K1lSVmVFZkNvb01FTCtkY3JLeXBDVWxJUXVYYnI4SzhvREVFSUkrZWRRVVZIQnFWT25JQzh2ajFHalJqVzUrWE56RWRlb3RiaTRHS2RQbjRhYW1obzJidHdvVmJDaXVyb2FmbjUrTURFeHdkQ2hRM0h4NGtWbUg0ZkRnYUtpSWhRVkZZWDZpcENtKyt1dnYzRDI3Rm1FaDRkRFZsWldxc0JJVGs2T1VQK1F1M2Z2NHZyMTZ6QTJOa1oyZGpaY1hGd3dhOVlzekowN2w1bTB6Yy9QWjFaNE45Ynk1Y3Z4NXMwYk9EazVOY3VFYTFPVWxKVEEwZEVSU2twSzJMeDVNeXZnb3FTa2hJcUtDdGpiMjhQR3hrWm80cXEyNU9Sa09EZzRRRk5URXp0MzdzVDI3ZHR4L3Z4NUtDZ29NQ1cxaW91TDRlVGtoSnljSEJnWkdTRWlJZ0k3ZHV6QWI3Lzl4cG9VRjZ3eXJ4Mk0wZFhWeGM2ZE8xa05yQVhYNy83OSt3QWcxYytTeitmajFLbFRPSHIwS0RadDJ0U3NnUkV1bDR0NzkrNmhWNjllRFpya2Z2NzhPWTRkT3dZbko2ZG1tNXdEYXNyZkN2bzNuRDU5R3Y3Ky9reS9nNkNnSUdSbVpzTEx5d3NxS2lvb0x5L0gyclZyNGVIaElmUXp5Y25KUVZKU2tsQ04vYVlLQ0FoQWNuSXlEQXdNSkw2MmdKcmdIUUNwZnE2cXFxb3dNRENBbFpVVjJyZHYzNml4SlNZbUFxaVpsUFh5OG1wd1JvSW9kVXYzdEcvZkhvOGVQVUpTVXBKUUFGR1NsbnE5dEJUQnF2bWNuQnhFUmthaW9LQUFoWVdGR0RseUpQNysrMis4ZXZVSzh2THk2TlNwRS9PWTA2ZFBJenc4WEtwK0JSVVZGZERSMFpGNlBQSHg4ZUJ5dWZYMnRHa0lIbzhIZlgxOW9jYnJnUGptNjdVZkM0Q1pzRzZwNjh2bjgrSGw1WVhvNkdpTUdUT21RZGtEa3FTbnArUDQ4ZU1JQ1FtQmtwSVNGaTFhaEZ1M2JtSC8vdjI0ZXZVcVpzeVlnZEdqUjR2TmJueng0Z1dBbXRKc2YvenhCOHJLeXFDb3FJano1ODlEUmthR21lRE95Y25CdG0zYkFOUUVTcXVycTVsenZIMzdWdVJFZTBaR0JqdzlQZkg2OVd2WTJOaGc4dVRKVExsU0RRME5lSHQ3WSszYXRmajU1NSt4Y09GQ2pCOC9YdXJBZ1RRRVdTL05HWUNxVDFPdmg0Q2d6OGVNR1ROdzRNQUJ0R25UaGxuVUpDclFJNjJrcENTVWxaV0ovWngyNmRJbHNWay85UVdMK0h3K2xpOWZqZzRkT21EdjNyMVNqYWZ1KzkzT25Udng2dFVyNk9qb2lQd2RFY3lEaVF2U05QZjV6cDgvai8zNzl6TmYvL1RUVC9qaGh4OGtmRWVFL0h0UVlJVDg2N3g2OVFwOFBwOG1kQWdoaERSWTc5NjlzWDc5K2dZOVJyREtyVFdvcWFuQjI5c2Jjbkp5WWlmaXNyT3pXWDlBeThqSVlOaXdZZitZb00rblRERFJscGlZaUdYTGxpRWhJUUZxYW1yNDdydnZtUEpYZ3RkT1JVV0YwQi94ZVhsNUtDNHVacTNzREFvS3dwNDllOUN0V3pkczNMZ1JaV1ZsY0hCd3dQSGp4NUdTa3NMVXpBNE9Ea1p3Y0hDVHhpOG9OZkV4bXU5S1VsQlFBR2RuWjVTVmxXSGJ0bTFNN1hFK240K3lzakpVVmxiQzF0WVdtelp0d3M2ZE81R1ptWW1mZnZwSjZQY3lQRHdjSGg0ZVVGQlFnSWVIQjNSMGRPRGk0b0pWcTFiaC92MzcrUDc3NzFGV1ZnWm5aMmNrSlNWaDNyeDVtRDU5T2h3Y0hIRHo1azE4K1BBQmRuWjJVRkZSQVovUHg4MmJONkdqb3lQMG1WTlV4aktmejhmZHUzZlJ1M2R2aWFXT0JCTlVGeTllUkdWbEphWk5tMVp2VDR1R3VuejVNbkp6Y3h0OEQ2aXFxa0pTVWhKc2JHemc1dWJXcEt5TWdJQUFYTDkrSGNEL0p1SzF0TFRRdlh0MzFuK1JrWkh3OVBRRWg4T0JwNmNuRXlTeHRiV0ZuWjBkSzBQdXdZTUhBRVQzYnlrcEtVRnVicTdZOFFpeWcrcTZjK2NPVHA0OENRVUZCVGc0T05RN1NTZm9RMUo3OGx3Y0V4TVRpYXR2NjFOZFhZMzM3OTlEWDE4Zm5wNmVUUzVyMktWTEY0d2NPVktvUjBGK2ZqNTI3ZHFGdG0zYk5paWJvRGxmTDgydHZMd2NEZzRPS0M0dVp2cDRDUG9zSER0MkRQTHk4bEJYVjBlYk5tM1F0bTFiN055NUU3MTY5Y0xMbHkveCsrKy9ZKzNhdFFCcXN2K2tDVnBtWldVaE5UVlZxb3cyQWNIcnVibCsvOHZLeXFRcXUxamZOUlpNK3JiRTlhMnNyTVNXTFZ2d3h4OS80SXN2dnNES2xTdWJkTDdxNm1vOGUvWU1WNjVjWWZyMndsQXpBQUFnQUVsRVFWUTdEUjgrSElzWEw0YXVyaTZzcmExeCt2UnBuRDE3Rmx1M2JzV0JBd2N3ZXZSb2pCdzVFbjM2OUdHOWg0U0doa0paV1JuOSt2WEQ0Y09IbVg1dk1qSXltRDkvUHJTMXRaR2VubzYxYTllaW9LQUFzMmZQeHZIangzSDY5R21tOUZwR1JnWnJZcm00dUJnblRweEFZR0FnMU5YVjRlbnB5V1FkMXFhcnE0dGR1M2JCMDlNVHUzYnR3dG16WnpGNThtU01HaldLOWRsUDBtUzlKSUllV00wUldKV2tPYStIUU8zdlgxTlRzMG4zUVVFUTYrVEprN2h6NXc2dVhMa2lNc2hoWldXRitmUG5OL3B6ZEdwcUtrcEtTbUJoWWRIb3NhNWZ2eDVyMXF5QnU3czdxcXFxWUdscDJlaHpOY2Y1amg4L2pqRmp4bUQ1OHVYWXQyOGZUcDA2UllFUjhzbWd3QWo1VnlrcEtVRktTZ3E2ZCsvT3F2TkpDQ0dFTkJjZWo0ZHQyN1pCWFYwZDVlWGx1SDM3TmpwMzd0eHE0Nm5iNU5mZTNoNEZCUVZRVWxKQ1lXRWhNak16V2FWK0FHRGx5cFd0RnN6NUw3bDM3eDZBbWl3RkhSMGRMRjI2RkY5Ly9UVnJWYWFnQnZlMmJkdFlFK284SGcraG9hRUFhc296bFpTVXdOZlhGN2R2MzBiUG5qMnhaY3NXcUtpb1FFVkZCZHUzYjhmR2pSdFo1Vi9HakJrajFDVHpsMTkrYWRENGZYeDhrSnViSzVTeDBsQy8vLzY3MExhWW1CaXgrd3dORFprZUVSRVJFZGk4ZVRPS2lvcWdxNnVMMWF0WG82eXNER1ZsWlV6NWo3ck9uVHVIOSsvZnc4N09Eckt5c2lndkw4ZWhRNGR3K2ZKbDZPdnJ3OTNkblFsT0tDa3B3ZDNkSGJLeXNraE1USVNIaHdmeTh2S3dZTUVDekpneEF3RGc2dW9LRnhjWGhJV0ZZZkhpeFhCeWNrSkNRZ0l5TWpMdzQ0OC80dDI3ZDVnNWM2WlVQNHZjM0Z5aEd0MUxseTVsU3FYZHVuVUxRRTNRMDhIQkFWOTg4WVZVNTVWV1FrSUNEaDgrakk0ZE8yTHMyTEVOZXF5Wm1SbTJiZHNHUjBkSHJGNjlHcTZ1cm8wZW42S2lJdnIxNjRlZVBYdWlSNDhlNk5HakI2dWNWR2xwS1E0ZVBJaXJWNjlDVDA4UGJtNXU2TnExS3d3TkRhR21wb2JObXpkajNicDFzTFMweEtKRmk2Q2pvNE43OSs1QlRVMU5aQW1QRXlkTzRNU0pFdzBhWTJCZ0lQejgvQ0FqSXdOSFIwZWhpVjlYVjFkVVZGUkFXMXNicXFxcXlNL1B4LzM3OTZHb3FOaWtDUytnSnF1bnVMaVkrWHNtS1NsSnFKZUFqSXdNTm0vZURDNlhDMjF0YmFIWFZVQkFBQUlDQWxqYlJQVUJFYnorek0zTllXNXV6dHBYVWxLQ2RldldJVDgvSDY2dXJrend0cnE2R253K253bTZ4OGZIQTJEM08yak8xMHR6VTFKU3dzQ0JBOEhoY05DMmJWdG9hbXBDUzBzTHRyYTJXTGx5SlpNWkZCRVJBVmRYVjNUdTNCa2VIaDd3OWZYRmpSczMwTE5uVHd3ZlBoeUppWW1zREtXOHZEeHMzTGdSYmRxMGdaS1NFdVRrNUZCUlVZSG56NStEeStVSzliNFJwNmlvQ0xkdTNZS2hvYUZVZ1JkQjhGcnd2aDRiR3d2Z2YrVzJCQk8rUVVGQllzL3h4eDkvd052Ykd4Y3VYSkFZQUN3cks0T3lzbkt6WDkvTXpFeDRlSGdnUGo0ZXhzYkcyTGh4WTZONlV3RkFkSFEwUWtOREVSb2Fpcnk4UEhBNEhIejU1WmVZTVdNRzYvZFlRVUVCYytmT3hjU0pFM0grL0hsY3ZYb1ZnWUdCQ0F3TWhMYTJOb1lPSFFvYkd4dms1ZVVoTkRRVW8wYU5ncnk4UEdiUG5vM3g0OGVqcXFvS2JkdTJoWWFHQmlJaUl1RG01b2FLaWdxc1g3OGVabVptU0U1T3hzbVRKNkd2cjQrK2Zmc2lMUzBOdzRjUFIzNStQczZlUFl2cjE2K2p0TFFVWDMzMUZaWXVYU294TUtHbXBvWk5telloT0RnWWh3NGR3cjU5KzdCLy8zNlltNXN6QzNyNjl1MHJWRmJ6MEtGRHJLL1BuVHVIM054Y2RPalFBVzNhdEVGdWJpN09uRGtET1RrNTlPN2Rtem51NGNPSFlzdElBY0NiTjI4QWdKVjFMTXFVS1ZPYS9YclVYdXdqcnBRV1VMTXdTRXRMaThtZVZWQlFRRVpHQnRxM2I0LzQrSGloMTlmTGx5OEIxQ3dzbVRwMWFxTjZtRWxEOFBtbktlOFQ2dXJxOFBMeWdwMmRIVlJWVlZGUVVBQTVPVGtvS3l1anJLd00wZEhSWXJQTlcrSjhpb3FLeU0vUFIxcGFHZ29LQ2hyYzNKMlFmeklLakpCL2xWZXZYb0hENGJES0Z4QkNDQ0hOU1ZaV0ZyR3hzY2pJeUFDSHcwR25UcDJhdktxeE9hbXFxaUl5TWhKOFBoOGNEZ2RkdTNiRmloVXJXTWRRVU9UanNMQ3d3T25UcHpGMjdGaDgvLzMzSWlkNUprMmFoS2lvS0R4NDhBQWhJU0dzZlNvcUtyQzJ0c2FJRVNOdzZ0UXAzTDU5RzhPR0RZT2RuUjBydUNMSUhCTFEwZEZCcDA2ZGhQcEhEQmd3b0VHTm1WVlZWWnRsb1ltZzFJVzArOGFQSDg5TUlQYm8wUU1jRGdmR3hzYlEwZEZoVm5FTC90K21UUnVvcWFsQlRVME5iZHEwZ1lLQ0FqWnQyb1I3OSs2aFg3OSttRGh4SWpnY0RtSmlZakIwNkZDc1dyVktxTlNxcHFZbXFxcXE0T1BqZy9MeWNqZzdPN05LU1Nnckt6T1RvdmZ1M1lPV2xoWWVQWHFFdG0zYnd0cmFHbncrdjBGOVErcXFuWEh5NVpkZklqbzZHci8rK211VE13RHE0dkY0OFBMeUFvL0hnNTJkWGFPYTluNzIyV2Z3OXZiR21qVnJjT0xFaVVaUGhFcGFTVnBZV0lpZmYvNFplWGw1c0xDd0VMcG1abVptMkxObkQ5emQzUkVhR29vcFU2YUF4K1BoelpzM0dEWnNtTWdTTXhNbVRKQllrdWZ1M2J1c0RLdms1R1RzMjdjUHlzcktjSEp5RXRuWFJGRlJFV0ZoWWF4U09SMDZkTUF2di96U29KSkpvcFNVbE9ENzc3OW5iYXNidEFEQUttRzBkT25TUmoyWHBDd0daMmRudkg3OUduUG16R0ZOdUthbXBtTHg0c1dRazVPRHJLd3NreDFYTnlqVlhLK1hsakJuemh5UjJ3WDM2WWNQSDhMVjFSVTlldlNBdTdzN0ZCVVZzV3paTWlRbUptTC8vdjFNMlpqYTEwVmJXeHZ2Mzc5SGJHd3NLOU5PVjFjWGl4Y3ZscnJ1L3BreloxQmFXc3JxTFNWSlJVVUZKaytlREhsNWVjakt5aklaVUlMc24vRHdjRGc3TzB0MXJxbFRwOVo3akdBVmZYTmQzNy8vL2h1TEZ5OUdSVVVGeG8wYmh4VXJWalRxL2lUdzZ0VXJCQVlHUWtOREF6Lzg4QU1tVHB3b3NWeWRscFlXZnZycEo4eWVQUnYzN3QzRHpaczNFUmNYQnlNakk4akt5dUxVcVZQZ2NybE1FRXl3S0VHZ29LQUFycTZ1VExCU2tQV3haczBhckZxMUNsNWVYc3l4SmlZbVVGUlV4SXNYTDlDNWMyY3NYcnhZS0V0TGtqRmp4bURFaUJHNGRlc1c3dHk1ZzNuejVqRVQrSjk5OWhtbVQ1L09PcjV1WUtTaW9rSW9xMFJSVVJFMk5qYXM0SFJRVUJEVGkwcVMra3BCVFpreXBkbXZSMjJpc3U0RWZWMzI3OStQc0xBd0FEVTlnalEwTkpqM0ZnQkNXUkdabVpuUTA5T0RnNE5EaS9hcWZmbnlKZlQxOWRHdFc3Y21uVWREUXdONzkrNkZqSXdNamh3NUloVDhIejkrL0VjNzN5Ky8vQUpQVDA4c1c3WU1jbkp5c0xPemE5QnpFL0pQeHVHM2R1NDhJVklxS3l2RDlldlgwYjE3OTJZdk9VQUlJZVRURnhZV2hxNWR1NHFjT003T3prWkdSZ2FyS1dIZEZacmlXRmxaNGJ2dnZxdTNOcnVWbFJXc3JhMnhiTmt5aWNjZE8zWU1BUUVCVFc1NEtYRHg0a1hzM2J0WDZ2TlpXVmxoenB3NW1EdDNick04LzZlT3krVTJhWUtuOW5rZS9oOTc5eDBlWlpXL2YveWVUSG9sUFFRU0VBSUp2U29RUkpxb3JDSkZWMVFFRmQxZGY2N0tXaEg5Z2xoUUtaWVZjSkZWbEFVc0MxZ1FSY3dDSWtXcWd2UVNTRWdJcVlSMFVpYnoreU15TW1iU0lNbUU1UDI2THE4cmM1NXp6dk9aR0NFKzk1eHpObSsyKzFrZjFmSENDeTlvd0lBQnV2NzY2MnRsUGxzSG4xZW1zTEJRbXpadHNycC9YbDVlbFNIUG1UTm5aREFZS24xZ2s1YVdwc0RBUUdWblp5c2hJYUZPSDU1VVp0bXlaWXFNakZUdjNyMHI3VmRRVUtCUFAvMVVBd1lNVUVSRWhOTFQweFViRzJ1MUJkWEZEaHc0b0NOSGpsVDVRRFkrUGw2QmdZRTEra1JxVFN4ZnZsd0JBUUVhUEhod2hYMU1KcE9PSFR0bU9Wc3BLeXRMdWJtNVZuK0dtMHdtdmZmZWU0cU9qcmE1UmMwRnUzZnYxdmJ0MjYzKy9OMjBhWlBhdFd0WDVma2ZoWVdGS2k0dWxvT0RRNlhmajkyN2QrdlhYMysxbkdWVGxUVnIxcWk0dUZoUzJmN3UwZEhSbDdWbi9xVTRldlNvdG03ZFdpNzRLeWtwMGFKRmkxUmNYQ3lUeVNRSEJ3ZjE2Tkdqd2s5QTEvWFBpMVQyZDZPUGowKzVsWEkxTVdyVUtEMzIyR01hTW1TSXpHYXpWcTVjcWVIRGgxdjkyWkdmbjYrUFB2cEkrL2Z2VjNSMHRPNjU1eDZiYzVXVWxNaGtNc2xnTUZUNTZlbGh3NFpwNk5DaGxpMjZVbEpTdEdEQkFrMmJOcTNDM3pHMmJkdW0vZnYzNjhFSEg1UWtmZlRSUjhyTXpMUWNYTjI5ZS9kSy8vdXBUYlh4NzNmeDRzV0tpSWlvMXFmb1gzLzlkYTFidDY3QzMxdk1aclAyN05takxsMjZYUExmdnhmK3JKZktndEt2dnZxcTBuUEI5dXpabzZDZ29ISXJmUEx6ODdWa3lSTHQzNzlmL2ZyMXM2d3VQSC8rZktWbmVxeFpzMFp6NTg3VnA1OStXcTB0cm5idTNLbVFrSkJ5WjBBa0pTWEp3OFBERXJUbjUrY3JOVFZWaFlXRmx0OVB3c0xDNnZTL3pkcis5eUdWYlVQMnd3OC82SlpiYmluWGQvWHExUm8wYUpBeU16T1ZtcG9xWjJkbmRlalFRWTZPampwOCtMRGw5NEhJeUVpci83NHlNakxrN094YzVUbTFFeWRPMUpneFkyemV1enJHangrdmE2Kzl0a1puTmxYbCtQSGoyckpsaStWRFVTMWF0TkNnUVlNdStmdDlLZk5sWldVcFBqNWU0ZUhobGkxUGdZYk1VTTFQQ2hLTTRJcXhkKzllSFR0MnJOd3Zyd0FBMk5PRmgwYXMwZ0FBQUxqeVhIaEFEQUJvSEtvYmpMQ1ZGcTRJUlVWRk9uSGloTUxDd2doRkFBQU5pcTF0WFFBQUFIQmxJQlFCZ0thcGJrNGJBbXJaaVJNblZGSlNZblZnR0FBQUFBQUFBQUFBTlVVd2dnYnZ3djdDSVNFaDdHVUlBQUFBQUFBQUFMZ3NCQ05vOE9MajQzWCsvSGxXaXdBQUFBQUFBQUFBTGh2QkNCbzBzOW1zSTBlT3lOZlhWMEZCUWZZdUJ3QUFBQUFBQUFCd2hTTVlRWU4yK3ZScDVlYm1LaW9xeXQ2bEFBQUFBQUFBQUFBYUFZSVJOR2hIamh5UnA2ZW5XclJvWWU5U0FBQUFBQUFBQUFDTkFNRUlHcXpVMUZTZFBYdFdrWkdSTWhnTTlpNEhBQUFBQUFBQUFOQUlFSXlnd1RwNjlLaGNYRnpVcWxVcmU1Y0NBQUFBQUFBQUFHZ2tDRWJRSU9YbDVlbk1tVE9LaUlpUTBXaTBkemtBQUFBQUFBQUFnRWFDWUFRTlVteHNyQXdHZzY2NjZpcDdsd0lBQUFBQUFBQUFhRVFJUnREZ21Fd21uVHg1VWkxYXRKQ2JtNXU5eXdFQUFBQUFBQUFBTkNJRUkyaHdFaElTVkZSVXBJaUlDSHVYQWdBQUFBQUFBQUJvWkFoRzBPREV4c2JLMjl0YmdZR0I5aTRGQUFBQUFBQUFBTkRJRUl5Z1FUbDc5cXpPbmoycnRtM2IycnNVQUFBQUFBQUFBRUFqUkRDQ0JpVTJObGFPam81cTFhcVZ2VXNCQUFBQUFBQUFBRFJDQkNOb01JcUtpcFNRa0tCV3JWckp5Y25KM3VVQUFBQUFBQUFBQUJvaGdoRTBHQ2RQbnBUSlpHSWJMUUFBQUFBQUFBQkFuU0VZUVlOZ05wc1ZHeHVyd01CQStmajQyTHNjQUFBQUFBQUFBRUFqUlRDQ0JpRTFOVlY1ZVhtc0ZnRUFBQUFBQUFBQTFDbUNFVFFJY1hGeGNuWjJWb3NXTGV4ZENnQUFBQUFBQUFDZ0VTTVlnZDBWRnhmcjlPblRDZzhQbDRNRFA1SUFBQUFBQUFBQWdMckRVMmpZWFVKQ2drd21rMXEzYm0zdlVnQUFBQUFBQUFBQWpSekJDT3d1TGk1T1BqNCs4dlgxdFhjcEFBQUFBQUFBQUlCR2ptQUVkcFdUazZPTWpBeFdpd0FBQUFBQUFBQUE2Z1hCQ093cVBqNWVCb05CNGVIaDlpNEZBQUFBQUFBQUFOQUVFSXpBYnN4bXMrTGk0aFFTRWlKWFYxZDdsd01BQUFBQUFBQUFhQUlJUm1BM3FhbXBLaWdvWUJzdEFBQUFBQUFBQUVDOUlSaUIzY1RGeGNuWjJWbWhvYUgyTGdVQUFBQUFBQUFBMEVRUWpNQXVpb3VMZGZyMGFZV0hoOHZCZ1I5REFBQUFBQUFBQUVEOTRJazA3T0wwNmRNeW1VeHExYXFWdlVzQkFBQUFBQUFBQURRaEJDT3dpOFRFUkhsNmVzclB6OC9lcFFBQUFBQUFBQUFBbWhDQ0VkUzdvcUlpSlNjbnEyWExsdll1QlFBQUFBQUFBQURReEJDTW9ONmRQbjFhWnJOWllXRmg5aTRGQUFBQUFBQUFBTkRFRUl5ZzNsM1lScXRaczJiMkxnVUFBQUFBQUFBQTBNUVFqS0JlRlJVVktTVWxoZFVpQUFBQUFBQUFBQUM3SUJoQnZVcE1UR1FiTFFBQUFBQUFBQUNBM1JDTW9GNGxKaWJLeTh0TFBqNCs5aTRGQUFBQUFBQUFBTkFFRVl5ZzNoUVdGaW8xTlpYVklnQUFBQUFBQUFBQXV5RVlRYjFoR3kwQUFBQUFBQUFBZ0wwUmpLRGVKQ1lteXR2Ylc5N2Uzdll1QlFBQUFBQUFBQURRUkJHTW9GNFVGeGNyTFMxTkxWcTBzSGNwQUFBQUFBQUFBSUFtakdBRTlTSTVPVmxtczFtaG9hSDJMZ1VBQUFBQUFBQUEwSVFSaktCZUpDVWx5ZFhWVmI2K3Z2WXVCUUFBQUFBQUFBRFFoQkdNb002VmxwYnF6Smt6YXQ2OHVRd0dnNzNMQVFBQUFBQUFBQUEwWVFRanFIUHA2ZWtxTGk1bUd5MEFBQUFBQUFBQWdOMFJqS0RPblRselJrYWpVY0hCd2ZZdUJRQUFBQUFBQUFEUXhCR01vTTRsSlNVcEtDaElScVBSM3FVQUFBQUFBQUFBQUpvNGdoSFVxZXpzYk9YbTVyS05GZ0FBQUFBQUFBQ2dRU0FZUVoxS1NrcVNKSUlSQUFBQUFBQUFBRUNEUURDQ09uWG16Qm41K2ZuSjFkWFYzcVVBQUFBQUFBQUFBRUF3Z3JwVFhGeXNqSXdNaFlTRTJMc1VBQUFBQUFBQUFBQWtFWXlnRHFXbXBzcHNOaXM0T05qZXBRQUFBQUFBQUFBQUlJbGdCSFVvSlNWRmpvNk84dlB6czNjcEFBQUFBQUFBQUFCSUloaEJIVXBKU1ZGUVVKQWNIUGd4QXdBQUFBQUFBQUEwRER5eFJwM0l5OHRUYm00dTIyZ0JBQUFBQUFBQUFCb1VnaEhVaVpTVUZFa2lHQUVBQUFBQUFBQUFOQ2dFSTZnVEtTa3BjbmQzbDVlWGw3MUxBUUFBQUFBQUFBREFnbUFFdGM1c05pc2xKWVhWSWdBQUFBQUFBQUNBQm9kZ0JMVXVNek5UeGNYRkJDTUFBQUFBQUFBQWdBYUhZQVMxN3NMNUlrRkJRWGF1QkFBQUFIVmgyN1p0bWp0M2JyWDd6NTA3VjF1MmJLbkRpZ0FBQUFDZytoenRYUUFhbi9UMGRIbDdlOHZGeGNYZXBRQUFBS0FPSERwMFNLdFdyZEtqano1YXJmNnJWcTJTczdPeit2ZnZMMG42NFljZmRQYnMyVnFwWmN5WU1iVXlEd0FBQUlDbW8xRUVJL21tSW4yVnVGTTdNbzRyK2Z3NW5UY1YyN3NrdUVzTE51MnpkeFZYRkZlamswSmNtK2thL3dpTmJIbTEzSTNPOWk0SkFBQ2dUcXhjdVZLSER4K3VsYmtJUmdBQUFBRFUxQlVmak93OUY2LzVSOWNxclREYjNxVUFsK1c4cVZoeGVXbUt5MHZUaHBRRCtudjdHOVd0V1N0N2x3VUFBQ0JKK3Y3NzcyVXltU1JKc2JHeGtxUTFhOVpZcm9lR2hxcGJ0MjdWbXF1cWJiZ2VmdmhoWldSazZPT1BQNWJSYUx6RWlnRUFBQURBdGlzNkdObDdMbDdUOXkyM2R4bEFyVXNyek5iMGZjdjFZcGM3MUxWWnVMM0xBUUFBME50dnY2M2lZdXVWMlcrKythYmw2NkZEaDZxb3FLakM4U2twS2RxNWM2ZWlvcUxrNWVWVlliL1UxRlFkTzNaTWQ5eHhCNkVJQUFBQWdEcGhNSnZOWm5zWGNTbnlUVVg2eCs2UFdDbUNSaTNReFZ0djk3cVBiYlVBQUVDRDh1R0hIK3Jqano5V1RFeU1WZnV3WWNPcUhEdG56aHgxNjlaTkNRa0pOcSt2VzdkT3k1WXQwL1RwMHhVZVh2a0hSTUxDd3FwZk5BQUFBSUJHejJBd0dLclQ3NHBkTWZKVjRrNUNFVFI2YVlYWitpcHhwKzVxMWQvZXBRQUFnQWJvMkxGajJydDNyNUtTa3NxdDVxaEl2Mzc5RkIwZFhTZjEvUHZmLzdiWi9wZS8vRVUzM0hDRC92em5QeXNrSkVTU05ISGl4RXJubWo1OWVwWDMrMk13QXdBQUFBRFZjY1VHSXpzeWp0dTdCS0JlN01nNFRqQUNBQUNzRkJRVWFOMjZkVHB5NUlqOC9mMFZFUkVoSHg4ZlZlZkRVWmV5eW1MUG5qMDZjK2FNNWJXdE0wWWthZmp3NFNvcEtaR0RnNE1jSEJ5c3JubDdlNnQxNjlaV2JlUEhqOWVFQ1JNa1NXbHBhYnI3N3J2MThzc3ZxMi9mdnBZK1NVbEp1dmZlZXpWejVrejE3TmxUa3ZTZi8veEhTNVlzcWZIN0FBQUFBQURwQ2c1R2tzK2ZzM2NKUUwzZ1p4MEFBRnlzdExSVUsxZXVWSFoydGthTUdLSDI3ZHZYK1QyLytlWWIvZkRERCtYYUx6NWpSSks2ZGV1bXA1NTZTbmZkZFpkR2pCaFI1M1VCQUFBQXdLVzRZb09SODZicWJSVUFYT240V1FjQUFCZmJ0bTJiMHRMU05HN2NPQVVGQmRYTFBaOS8vbms5Ly96emx0Zkp5Y2xLU1VsUnQyN2RyUHFaeldaNWVYbHA4ZUxGR2pwMHFOemQzV3Q4ci9UMGRLdnpSMUpUVXkrOWNBQUFBQUN3NFlvTlJnQUFBSUNtcHFDZ1FOdTNiOWZWVjE5ZGI2R0lMV3ZXckxGNStMckJZTkNFQ1JNMGZmcDBMVisrWFBmZWUyK041LzduUC85WlcyVUNBQUFBZ0UwRUl3QUFBTUFWNHVUSmt5b3RMZFZWVjExbDcxSXFGQjBkcmJDd01IMysrZWU2N2JiYjVPbnBXYVB4RloweEFnQUFBQUMxaFdBRUFBQUF1RUprWldWSmtnSURBK3Y5M3NPR0RhdTBMU29xU25QbnpwWEJZTkR0dDkrdUw3LzhVbWZPbkZHN2R1M3FzMHdBQUFBQXFCTEJDQUFBQUhDRk1Kdk5raVJuWitkNnYvY1RUenhoK1hyTGxpM2F2bjI3VlZ1elpzMHNYdzhmUGx4Lyt0T2ZMdWsrVTZkT3ZmUWlBUUFBQUtBYUNFWUFBQUFBVkduNDhPR1dyNU9UazdWOSszYXJ0b3NaRElaTHZzK2tTWk9zRG5WUFRVM1ZzODgrZThuekFRQUFBTUFmRVl3QUFBQUFxQlVtazBsR28vR3k1Z2dJQ0ZCWVdKamw5ZVhPQndBQUFBQi9SREFDQUFBQW9GSnBhV2xLVDA5WFZsYVd6cDA3cDhPSEQwdVNac3lZb2JObnp5b2pJME1aR1JtNi9mYmJ5eDJVZnZyMGFVbjIyZjRMQUFBQUFHd2hHQUVBQUFCUXFmbno1MnZMbGkyVzEwYWpVY0hCd1VwTFMxTmdZS0RhdDIrdndNQkE5ZXpaVThlT0hkTkhIMzBrTHk4dkdZMUc3ZG16UjVMVW9VT0hjdk11V2JKRVM1WXNzV3FyNkl5UnlaTW4xK0k3QWdBQUFOQ1VFWXdBQUFBQXFOUWRkOXloZ1FNSEtpZ29TRUZCUVFvSUNLandISkhNekV6dDNyMWJKcE5Ka3VUbDVhVzc3NzViZmZ2MkxkZjMxbHR2MWFoUm8ycGN6NWRmZnFsVnExYlZlQndBQUFBQVNBUWpBQUFBQUtyUXNXTkhkZXpZc1ZwOWZYMTk5ZDEzMzBtU1NrdEw1ZURnWUxOZmRIUzBPbmZ1YkhXZVNIVjE3ZHBWbVptWk5SNEhBQUFBQUJMQkNBQUFBSUE2VWxFb0lra3Z2dmppSmM4N2NPQkFEUnc0OEpMSEF3QUFBR2phS3Y0L0ZRQUFBQUFBQUFBQWdFYUdZQVFBQUFBQUFBQUFBRFFaQkNNQUFBQUFBQUFBQUtESklCZ0JBQUFBQUFBQUFBQk5Cc0VJQUFBQUFBQUFBQUJvTWdoR0FBQUFBQUFBQUFCQWswRXdBZ0FBVUEwblRweW84Wmp6NTgvckwzLzVpeFl2WGl4SldyZHVuUklTRW1vOHo2RkRoL1RTU3krcG9LQ2d4bU5UVTFPMWQrL2VTdnNVRkJSYzB2dXJEZm41K1VwTFM2dDIvN3k4dkVyNzUrWGxLU2twcWRyekpTVWxLU2NucDlyOUFRQUFBQUJYUGtkN0Z3QUFBRkFmRGgwNlZLMStucDZlQ2dzTHMycGJ1SENoUHYvOGM4MmJOMDhSRVJIVnZxZlJhRlJjWEp3NmRPaWd3c0pDTFYyNlZCa1pHWHJ5eVNjMWNPREFhcytUbkp5c1RaczJ5ZFhWVmM4ODgweTF4MG5TK3ZYcjljRUhIeWdtSnFiQ1B1Kzg4NDQyYmRxa21UTm5xbE9uVGhYMjI3Tm56MlVGS0JFUkVlcmF0YXRWMjRvVks3Umt5WkpLNjd2WTBxVkx0V0xGaWdyN3IxMjdWdi82MTcrcVBkKzk5OTZyOGVQSGE4S0VDZFhxRHdBQUFBQzQ4aEdNQUFDQUp1R3h4eDZyVnI4K2Zmcm9sVmRla1NTWnpXYTk5OTU3V3JseXBmNzg1ei9YS0JTUkpDY25KeGtNQnBsTUpybTR1T2p0dDkvVzFLbFROV1BHREpsTUpnMFpNc1RTZDgyYU5aWE9GUkFRb0xTMHRDcjdEUjgrdkVZMVN0S2pqejZxMk5oWXJWeTVzdEpnWk9QR2pWcTllbldONTc5ZzlPalI1WUtSMmxCY1hLejgvSHo1K1BoWXRSY1dGcXEwdEZSdWJtNlNwSVNFaEhLaEZ3QUFBQUNnNlNFWUFRQUFUY0tDQlFzVUd4dXIyYk5uYTlLa1NlclFvWU1rYWZYcTFWcTllclVXTEZnZ1NmTHc4SkJVdHIzVW5EbHo5T09QUCtyKysrL1gzWGZmZlVuM2RYWjJWa2xKaVNUSng4ZEhzMmJOMHRLbFM5Vy9mMytyZm0rKytXYVZjNlducDJ2UG5qMlY5cWtxR0ZtK2ZMa1dMbHhvODlySmt5YzFiTml3Y3UwWHI3NXdjbkxTdDk5K1c2N1B1KysrcXkrKytLTENsUnEyNXEwdFU2ZE9sYXVycTZaUG4yN1Z2bjc5ZXYzclgvL1NaNTk5cGw5Ly9WVlRwMDdWbURGajlNQUREOGpKeWFuTzZnRUFBQUFBTkd3RUl3QUFvRWxvMjdhdDVZeU8wTkJRdFczYlZwTGs2K3RydVg3QmtTTkhOSFBtVEtXbnArdTU1NTdUNE1HRHJlYXE2VVArOWV2WGEvMzY5Vlp0bjMzMm1TVHAzLy8rdDFxM2JpMUp1dXV1dTNUdnZmZmFuTU5rTXNuQndVRUdnOEhtOVE4Ly9OQXk1L0hqeHkxYlhoMDdka3lTOVAzMzMwdVNldlhxcFVtVEpra3FXeEh6d1FjZnlHQXdhT0xFaVJYT1hkdCsrZVVYSFR4NFVKSzBiOTgrU2RLeVpjc3MxOGVORzZldnZ2cks1dGpZMkZoSnNsd1BDQWpRNE1HRDljWWJieWd4TWRHcTcvcjE2OVc3ZDIrNXVibXBUNTgrZXVTUlIvU3ZmLzFMKy9idDA3UnAweFFjSEZ6cjd3MEFBQUFBMFBBUmpBQUFBRnprKysrLzF4dHZ2S0hXclZ0ci92ejVOcmRlK3V0Zi8xcXR1VEl5TXJSeTVVb05HRERBc2tMbGovejgvQ3hmR3d3R0dZMUdtLzF1dXVrbWpSMDdWZzgrK0dDVjk5MjBhWk0rL3ZoanE3YlpzMmRMS2x2OTBhWk5HMGxsN3pVdkwwK1BQZmFZUm93WVllbDc5dXhacTdwcTI0RURCN1JxMVNwSnNoeDhmbkVRTW03Y09NMmJONi9TT1M1Yzc5cTFxMmJNbUtINTgrZnJpeSsrVUlzV0xTUkpLU2twMnJ0M3IxNTc3VFhMbUZ0dnZWWHQyclhUOU9uVHRXdlhMdDE4ODgyMStyNEFBQUFBQUZjR2doRUFBR0EzK2ZuNTJyRmpoNDRmUDY2c3JLeHFqZW5YcjUraW82UHJyS1l1WGJwby9Qanh1dlBPTytYb1dQYXJrc2xrMHR0dnY2M1JvMGVyVFpzMit2T2YvMXl0dVpLU2tyUnk1VXAxN05oUnQ5OStlNlY5Wjg2Y0tYZDNkMjNidHEzQ1BtZk9uS253K3RDaFE5V3paMDlKMHYzMzM2Lzc3Nzlma2pScjFpekZ4TVNVMitJcU56ZFhIM3p3Z1NJakkzWExMYmRZMnMrZE82ZUpFeWRxK1BEaCt0dmYvbGJ1UHFXbHBaYlZKeGM3ZGVxVUpObTg5a2YzM0hPUDdybm5IcG5OWm8wZE8xYVptWm42NzMvL2E5WEgxcFpjYytmT3RRUXFmN3crZE9oUUZSY1hXMTRmT0hCQXJWcTFzbnhQTHVqUW9ZTSsvUEJEdWJ1N1YxbG5kWDMyMldmbFZxc0FBQUFBQUJvdWdoRUFBR0FYeDQ0ZFUweE1qRXdtazVvM2I2NklpQWc1T3p0WE9hNnVEODl1M3J5NTdybm5Ic3Ryczltc09YUG1hTjI2ZGVyU3BZdGx0VVYxWERpdkpDOHZyOHErUFh2MjFNOC8vNnlwVTZkVzJPZkhIMy9VanovK2FQUGEwcVZMZGRWVlYxbTFtYzFtN2RpeHcyYi91WFBuS2ljblJ6Tm56clRhUW12QmdnWEt5OHRUOSs3ZGJZNHptVXlXMVNlMlZIYnRqdzRlUEtqTXpFeEpaU3RIUEQwOUs5ek82L1RwMC9yMjIyL2w0dUtpd3NMQ2N0Y3ZiQS8yK2VlZlM1S0dEQm1pQVFNR1dPYjcrZWVmNWVycXFvNGRPOVpxS0NKSkVSRVJ0VHBmWlFoZ0FBQUFBT0R5RVl3QUFJQjZkK3pZTWExYXRVcnQyN2ZYOWRkZkx6YzN0enE5MzRFREIxUllXS2k0dURoSlpXZHdYSERtekJsSlpRL09MN2l3eXFDMHRGU3paczNTdW5YcjlQREREK3VHRzI2dzlER1pURlhlMTl2YlcwYWpVZWZPbmF0UnZXKysrV2E1a0dQMDZORWFNMmFNeG84ZmI5VytmZnQydmY3NjZ6Ym4yYlZybDJVbFRrRkJnZVg3dkhidFdxMWZ2MTczMzMrLy9QMzlsWTQ1WjlnQUFDQUFTVVJCVkpLU290emNYUDM2NjY5YXQyNmRicnp4UnZYcDA4Zm1uRTVPVHZyeXl5L0x0UzljdUZCZmZmV1Z2dm5tRzV2amJHMWJ0WGJ0V3N2WER6LzhzTUxEdy9YODg4L2JEQzdlZWVjZGVYaDRxSC8vL3VVT2Y3L3JycnVVbnA1dTFYYnhPVEF4TVRGYXMyYU5ObTdjcUp0dnZsbC8rY3RmYWpVYzZkV3JsM3IxNmxWcjgxVm02OWF0K3Vtbm4rcmxYZ0FBQUFEUVdCR01BQUNBZXBXZm42K1ltQmkxYjkvZTZseUx1dlRhYTY4cEpTWEY4dnJmLy81M3VUNlRKMCsyZkIwVEU2UDgvSHk5K3VxcjJybHpwNTU2NmluZGVPT05sdXV4c2JGNjZLR0hxcnh2VEV5TS9QejhsSkdSVWFONjNkM2Q1ZW5wV2E3ZHljbXBYTHVycTJ1Rjgzejc3YmR5ZEhSVVNVbUo3cnZ2UHQxMzMzMktpSWpRRzIrOElhbnN3UFlQUC96UWFzeFZWMTJsUng1NVJKSjA0c1FKcXhVeUpwTkpaclBaNXNvZUJ3Y0hTYXJXcWg5SnlzN08xb1lORzlTcFV5Y2RPSEJBRHozMGtHYk1tS0hISG50TU0yYk1zRG9ZL1lzdnZ0RFBQLytzSjU1NHdySmwxOFhlZU9NTlMxQTFlZkprcGFXbGFkR2lSVlo5bm4vK2VYWHMyRkVMRnk3VXpwMDdOV3ZXTElXR2hsYXJWZ0FBQUFCQTQwSXdBZ0FBNnRXT0hUdGtNcGwwL2ZYWDE5czlMenc0UDNEZ2dHYk5tcVhubjM5ZTdkdTNsMVQyMFAzTEw3L1U0c1dMTGYzajR1TDA4c3N2Nit6WnMzcmxsVmQwOWRWWFc4MFhFQkJnZFFEN3BrMmJkT2pRSVp1SHNvZUVoRmhXcFZSWGNuS3l6WUFoSnlkSENRa0pWbTBWaFM1eGNYSGFzbVdMb3FPanRXWExGbzBZTVVKdnZ2bW0vdnJYdjJybzBLSHk4dkpTVUZDUUFnSUNsSjZlcmc4KytFRGUzdDU2K2VXWDVlcnFxdSsvLzE2elo4L1djODg5cDhHREIwc3FDMFpjWEZ4cTlGNHE4dGxubjhuYjIxczlldlRRZ1FNSDFMOS9mNzM0NG91YU5tMmFubnp5U2IzLy92dHlkWFhWZ1FNSHRIRGhRdlhzMlZNMzNYU1RGaTVjV0c2dUN3SEg0Y09IbFphV0pxbnNySlNJaUFpcjFVaWpSNDlXWkdTa1ZxMWFwWkNRa0ZwNUh3QUFBQUNBS3cvQlNDVzZOQXVYaTRPVEpHblgyZGhhbTdlN2IyczVHb3lYUEc5Zi8zWnlkeXg3S0xFK1pYK3QxVFVrdUxNa0tkOVVxRzNweDJwdDNvYkExZWdrZjJjdm5TNDRXNjMrRGdhRFBCM0xQb0ZybHBSVFhGQ0gxUUZBMDNMOCtIRTFiOTY4enJmUHV0aUYxUWNYVmh1RWhvWmFIcVo3ZVhsWjJxU3k0T2JGRjE5VVdGaVk1czJicHhZdFdsam11YkFkbFkrUGo5VUI3RWxKU1RwMDZKRE5ROW5EdzhPMWR1MWFtVXdtR1kzR2F0VTdmZnAwbSszZmZ2dHR1VzJrS3ZMUlJ4L3BxcXV1VWxSVWxMWnMyYUo3N3JsSGVYbDVpb3lNdEtweng0NGQrczkvL2lNdkx5L05uajFid2NIQk9uNzh1T2JPbmF1MmJkdXFmLy8rVnUvZndjSEI1amtuU1VsSmtsVGhHU2gvN1B2VlYxL3AzbnZ2VlVIQjczL0hYbjMxMVhycHBaZms1K2NuVjFkWEpTWW02b1VYWHBDM3Q3ZWVlZWFaQ3M4ZnVXRGx5cFV5R28weW1VeWFNMmVPV3JkdXJlblRwMXVONjlpeG96cDI3R2cxTGpNelV6dDI3RkJ5Y3JKYXRXcWxidDI2VmZrZUFBQUFBQUJYTG9LUlNqemM3Z2FGdURhVEpJM2VOS2ZXNW4waThtWjVPYmxkOHJ6M1hEVkFMZHo4Sk5WdU1QSm8rNXNrU2Nubno5VkpNTkxKSjB3M05mLzlRY01iaDFmWCtqMHEwaStndlI1clAxd0orUmxha2JCTlA2WWVxclIvYjc4Mm10Snh0Q1FwclRCYmY5MVIvdE9wQUlCTGs1V1ZWYStIVlYvc3drSGZQajQrRmZhSmpJelU3YmZmcnZIang4dlI4ZmRmbFZhc1dLR3Z2LzVhYjczMWx2ejgvS3A5ejRpSUNIM3p6VGM2Y2VLRTJyVnJWNjB4Q3hZc1VOdTJiYTNhaGcwYnByRmp4K3JCQngrMGF0K3laVXU1SUdYNzl1M2FzbVdMSmsrZWJIWDJ4dC8rOWpmTDE2V2xwVnEyYkptV0xGbWk1czJiNjdYWFhsTm9hS2pTMHRJMGJkbzBPVG82YXRxMGFWWXJWM0p5Y3BTVGs2T1hYMzY1d3RvcnUzYkJ3b1VMNWVibXBsdHV1VVhMbHkrM3VuWmhkVTVpWXFLZWVlWVpuVDkvWGpObnpwUy92MytsYzU0NmRVb2JOMjVVLy83OXRYbnpaajMzM0hQNnh6LytvV1hMbG1uRWlCRTZjdVNJVWxKU0xQOGtKeWRidGxkYnZYcTFWcTh1Kzcza2pqdnVJQmdCQUFBQWdFYU9ZQVQxSnRqVlI5Y0dSbGxlMTJjd0VoMVF0bDFLbUx1L25BeFZmMW8zMHZ2M1R3Y2Z6RXFzczdvQW9LbXE3amtVdFMwK1BsNk9qbzZWUG1UMzhmSFIvZmZmYjlXMlljTUdMVnk0VU5IUjBmTDE5YTNSUFR0M0xsdVJ1WGZ2M21vSEk2V2xwUlVlN3Y3SGRyUFpYSzVQWEZ5Y1dyZHVyYUZEaCtxenp6NnplWDNPbkRrNmN1U0lldmZ1clNsVHBzamIyMXNaR1JsNit1bW5sWjJkcmRkZmY3M2NHUndaR1JucTNyMjcvdS8vL3EvY25COTk5SkZXcjE2dEZTdFcyS3o3OXR0dnQzd2RFUkdoM3IxN1Y3aHE2UERodzVvMmJacHljbkwwd2dzdnFGT25UamI3WGV6ZGQ5OVYyN1p0MWFWTEYyM2V2Rm1Sa1pHNjc3Nzc5Tk5QUHlrME5GU3Z2ZmFhcExLZnZhQ2dJQVVIQjZ0Ly8vNWF2WHExQmcwYXBOdHV1MDNObXpldk5EUURBQUFBQURRT0JDTm85TnlOenVydTIxcVNaREtYYW52RzhTckhkQ0FZQVlCR2FlL2V2V3JWcXBYVlNwQ3FmUGZkZDNycnJiZlVzV05IVFpreXBjcnRuQzVtTnB2VnVuVnJCUWNIYS9QbXpWYmh3SjQ5ZTdSa3lSSTk5TkJENVFLVGh4OSsyT1o4bjMzMm1jMmc0NCtHRFJ1bWJ0MjZsYXMxS3l0TGl4Y3YxcmZmZml1ajBhaS8vZTF2dXUyMjIyUXdHSlNRa0tBcFU2WW9KU1ZGTDcvOHNpWFF1YUNrcEVSbnpweFI5KzdkYllZSFRrNWwyNDlXSjFnWU0yWk1oYUhJbWpWck5HL2VQQmtNQmsyZlBsMTkrdlNwY3I3Ly9lOS8ycjE3dDE1ODhVVWxKeWRiMnUrNDR3Nk5HalZLaFlXRit1Yy8vNm1Ra0JENSt2cGFmVjlXcjE2dHNMQXdSVVZGMlpvYUFBQUFBTkFJRVl3MFlFYURnNjcyYjZ1ay9FeWR5ayt2c244cmp3QTFjL2JRL25NSk1wbExMZTF1Um1mZDJTcGFuNTM2U2ZrbGhYVlpjb04wdFgrRTVVeVhBMW1KeWkwNVgybC9ad2RIdGZQNi9VRFdmVmtKbGZRR0FGd3A0dVBqZGZ6NGNadm5nTmhpTnB1MWJOa3lMVjY4V04yN2Q5ZkxMNzlzOCtEeDR1Sml5emtaWDN6eGhVNmZQcTNFeEVRbEppYXFVNmRPbWpKbGlvWU9IYXFQUC81WXg0NGRzNFFncDA2ZDBxKy8vcXFpb3FKeWN6NzQ0SU1LQ2dxeWFudjExVmZWcjE4L3kwSG9GeHc5ZXJUY0tnMC9QeitiMjMwNU9Ua3BMaTVPdlhyMTB2LzdmLzlQTFZ1MmxDUnQyN1pOTTJmT1ZHRmgyZThKYTlhc1VmZnUzZVhxNm1vWmUrVElFWldVbEpUYjR1dFN1THU3MjJ6UHpjM1ZwNTkrS2s5UFQ3MzQ0b3ZWQ2l0S1MwdjE3cnZ2cWxldlhvcU9qdGJubjM5dXVXWXdHT1RpNGlJWEY1ZHk1NG9BQUFBQUFKb3VncEVHN00yZUV4VHVIcUFOS1FmMHp0RTFWZllmMmVKcURRN3VwUHlTUWszZSs3RVM4ek5rTkRqbzZRNjNxb2R2YS9YeGI2ZlpoMVlwTmplbEhxcHZPQzVzb3lWSlA2VWZyYkovcEhlb0pVakpLTXJWbVlMTU9xc05BRkIvbGk1ZEtra2FPblJvbFgyenNyTDAybXV2YWZmdTNicnV1dXMwZWZKa3ErMi8zbnZ2UFIwNWNrVEp5Y2xLVDArM2JHZjE3cnZ2eXNYRlJjMmJOMWRFUklTdXVlWWFTZExJa1NPMWN1Vkt2ZlBPTzNycnJiZms2T2lvbzBlUHlzSEJ3U3BvYU5ldW5XYk9uS2tPSFRxVVcxSHg2cXV2S2p3OHZGd3cwck5uVDExOTlkWFYydUxMM2QxZHMyZlB0aHdDWDFCUW9FV0xGdW1ycjc1U1VGQ1E1c3laby8zNzkydisvUG1hTkdtU1hubmxGUVVHQmtxU05tN2NLRW5xMGFOSGxmZTVWSjZlbnBvOWU3WWNIUjByUE1mbHpKa3pWb2ZZT3pnNGFNQ0FBUm8zYmx5ZDFRVUFBQUFBYUZ3SVJocXdRMW1uRmU0ZW9Hc0RJN1hveElaS1Z6bzRHb3pxNDE5MmtHMXV5WG1kenMrUUpIazd1Y25mMlZOUzJSa2ZyM1c3V3grY1dLKzFaL2JXL1J0b0FQeWNQZFhMcjQya3NtMjB0cVFmc1Z6N1lzQlRWWTczZC9hc1ZyOC9HcjFwVG8zSEFBRHFUa3hNakg3NDRRZjE3dDI3MGhVUFpyTlozMzMzbmQ1Ly8zM2w1T1RvdnZ2dXMvbkFQVDA5WGNuSnlRb1BEMWQwZExUQ3dzTFVzbVZMdFd6WlVrRkJRZVcyc1BMejg5TUREenlnZDk5OVYxT25UdFdkZDk2cG4zNzZTZTNidDdkYWxlSGw1YVdlUFh2VzZMMzUrUGpVYUl6UmFKVFpiTmE2ZGV1MGFORWlwYVdsNmRwcnI5WGpqejh1YjI5dnRXM2JWdDdlM3BvMWE1WWVmZlJSdmZMS0t3b0tDdExhdFdzVkZSVlY3dHdSV3k0RVJSZStENGNPSFpMMCszWmJsZm5qU3BuSmt5ZnIzTGx6Y25WMVZWWldsazZmUHEySWlBaXJQdi80eHo5cXRNVVpBQUFBQUtCcEl4aHB3RGFsSGRhTnpidkp5Y0ZSZzRNNzZldlR1eXZzMjlPdnRkd2R5N2IzV0pleVh4ZU9ZYzBzeXRQa3ZjdjBTTHViMUQ4d1VrNE9SajBVTVV5dFBBTDFRZXg2cXkyM0dxTmhJVjFsTkRoSWtuYWZQYUdjNGdJN1Z3UUFzSWVQUC81WXJxNnVldlRSUnl2dHQyblRKcjM1NXBzS0NBalE2NisvWG1IZzhOeHp6OVg0UWZ6bzBhT1ZrNU9qcFV1WGF0ZXVYWktraVJNbjFtaU8yckJwMHlaOTlORkhPblhxbFB6OS9mWGNjOCtWVzRVeWVQQmd1Ym01NmFXWFh0SzBhZE0wY09CQTVlZm5hOHlZTWRXNlIyRmhvVWFPSENrbkp5Y1pqVWJsNStkTFVybHpTNnJEdzhORHYvenlpOHhtc3d3R2cxcTNicTFKa3laWjlTRVVBUUFBQUFEVUJNR0lwRStpSjlsc2R6RTZWZHBuL3JHMTJuL3VsRjdwZG1lTjd1ZmgrUHNuUStmMUx2OUE1UDNZOWRxVEdhZURXUW5LS015UnY0dVhob1YwclRRWUdSRFlRWkprbGxrYlVnNVlYVHR2S3RhY3cxOHJQajlOZDdXNlZnWkp3NXQzVndzM1A4MCt0S3JLTXpldVZFYURnNFkxNzJwNS9VUHFRYXZydGxiTnVCaWROQ2pvOXozSTE2WHNVMGxwNHc2UEFLQXBtRE5uamhJU0VteXVkdWpaczZkbG02enJycnRPVTZaTTBkVlhYeTB2TDY4SzU3dlVCL0VUSmt6UXdJRUR0V3ZYTG9XRWhLaC8vLzZYTk0vbENBa0owZm56NTNYLy9mZHI5T2pSRlI2QzNyZHZYNzN5eWl0eWMzT1RuNStma3BPVE5XalFvQXJudmZqNzZPcnFxcnZ1dWt1Wm1aa3ltVXd5R28zcTNyMjcrdlhyVitONnAwMmJWdU14QUFBQUFBQlVobUJFa3F1eDZtMGRiUFV4R2h4a2REQ3FoWnZ0UGJDcnc5WllkMlBaUXdXenBLM3BSeldpUlMrRnVmc3J5cnVGRG1lZkx0ZmYwOUZWZmZ6TERuTGRreG1udE1Kc20vZGFmbXFiemhTYzAyUHRoOHZKd2FpdXpjTFZQekN5MFc2cmRiVi9XOHMyWXNXbEpkcDFOdGJxK29Mak1lWEc5UFpyYXdsR3poUmthdDdSdFhWZktBQ2d6dm43Kzh2ZjM5L210YzZkTzF1dFpCZ3laRWlkMXRLcVZTdTFhdFdxeHVOaVlzci92VlVkZDk1NXArNjg4L2NQY2JScjEwNUxseTZ0VnJoejhZcVpGMTU0b2RLK2ZmdjJWZCsrZlMydjc3dnZ2bXJWTjJIQ0JFMllNS0ZhZmF0anpKZ3gxVjdaSWwzNjl4VUFBQUFBY09VaUdKRVVsNWRXcnMzRDBVV0JMdDZWOXFtUGxSYWIwdzVyUkl0ZWtxVHJRN3JZREVhdUMrb2dKNGV5UTBpL083T255dmt5aS9MMFhLZlIycEoycE5HR0lwSjBTMmd2eTlmRnBTWVZsNXFxSE5QZDkvY0hWYjlreHRWRldRQUEyQjFiVHdFQUFBQUFtaktDRVVtUC83eTRYTnY5YlFicjFoYTlLdTF6UVhVUDJuNjQzWTBhRnRLbFJtT1A1WnhSZW1HT0FseTgxRDhnVWd1UC82OWNuNkhCWlhPbUYrWm8xOWtUVmRaeElDdEJ6KzVacHFTQ3pHclZmU1hxMXF5Vk92bTByUEc0bnI1WFdiN2VYWTN2SlFBQUFBQUFBQURneWtJd1VvRSsvaEcxT2wrZ2k3ZUdCSGVxOFRpenlsWjUrRGw3NnN2RW5Tb3FMYkc2YmpRNDZFQldna0xjbWlrbStWZVZtczIySi9xRGhQeU1HdGRTMi83Yi8vRkxIdnVQbnorcU5OaTVxMVhOOTJ4djd1YXI1bTYra3FUQzBtTHR5MHE0NVBvQUFBQUFBQUFBQUEwVHdZZ05yVHdDRk96cVU2dHozaGJXUjBhRHd5V05YWHh5WTRYWFRPWlNMVHF4UVIvSGI1YURiRytMNGUza3B1emlna3U2ZDEyNnNQM1hwYWhzQzVDZXZsY3AwcnY4NGJvWC9MM2RqVGJiTC81M1htZ3EwVi9iRHIzaytpVHAyNlJmZERJdjliTG1BQUFBQUFBQUFBRFVMb0lSRzZJRElzdTFHU1QxQzJpdm45S1BxbnByTW40WDV1NnY2My9iUWl1ak1FZHVqaTZXQTlacnkzbFRzYzMyOWw3TjlWTFhPL1JOMGkvNkpHNkxTc3hWbjdOeEpUUElvTHRiWDF0cG4rdi9zSjJaTGQ1T2J0WHFWNWxkWjJNSlJnQUFBQUFBQUFDZ2dTRVkrUU1IZzBGRGJUd1EvMGZremJvdXFJUFdwZXpYL0tOclphNUJQSEovbTBHVzFTSXJFN2FYYmZOVWpjVVNYd3g0NnBMN2pONDBSMDRPUmozVllZUmNISncwcHVVMTZ1WGJSbThmK2NibVFmTDJVTjJ6V1dyaXB1YmQxTll6V0pKVVlDcVNXeTBIVUVCZEt5a3BVWHg4dk5MUzBsUlFVQ0NUcVhHSG1haGZScU5SYm01dUNnd01WS3RXcmVUb3lLOEJBQUFBQUFDZzZlR0p5QjljNHg4aGYyZFBTV1hiVkYwSU5Mcjd0cElrRFEzdUxGY0hKNzExNUJ1WnpLVlZ6dGZIUDBJOWZqdlFPNzB3UnpISit5N3AvSXRMVVZ4cTBwdUhWK3ZKcUJFS2NQRlNLNDhBemU1eGp6NDZzVkhmSlAxY0x6WFVKMTluRDkxejFYV1cxNS9FYjlIRU5vUEw5Yk1WeUVRSFJPcnBEaU1rU2FmeTBqWHA1NC9xckU2Z0ltZlBudFhCZ3dmbDcrK3ZEaDA2eU5QVFUwYmpwVzg1Qi95UnlXUlNibTZ1a3BLU3RHM2JOblhzMkZGK2ZuNzJMZ3ZBSlRDYnpaVnVMVm9mOTgvT3pwYVhsNWNjSEM1dHU5Z0xDZ29LbEpDUW9KWXRXOHJkM2IyV0tnUUFBQUNBaWhHTS9NRk56YnRMa2s3bHA4dlp3VkVocnMwa1NkUDNyZERMWGNmS3c5RkYvUU1qNVd4MDFLeURxeXJkbXNyVDBWVVBSUXl6dlA3UHlZMDEyc3JxODhRZDVkcmFlZ1NyMjI4aFRVVjlMblk0TzBsUC9QSWZUV28vWEwzODJzalJZTlNEYlllb3MwK1k1aDc3VHZrbGhkV3VwNkY3c08xUXl4WmxjWGxwK2licFo1dkJpQzM5QXRwWnZ0NmVjYnhPNmdNcWMvYnNXUjA0Y0VDZE8zZVdyNit2dmN0QkkyVTBHdVhqNHlNZkh4OWxabVpxLy83OTZ0U3BFK0VJY0FWeGRpNzdYU2NySzB2Tm1qV3IxM3VucDZkcjd0eTVtakpsaXJLeXNuVFBQZmRvMGFKRkNnc0xzL1FwTFMxVlVWR1JDZ29LbEorZnI5emNYR1ZsWmVuY3VYTktTMHRUZG5hMkhucm9JYXRRSnpZMlZvOC8vcmptekptamJ0MjZxYVNrUkwvKyttdTE2K3JaczZja2Fmbnk1Ylh5UGtORFE5Vy9mLzE4a0FrQUFBQ0FmUkNNWENUU08xVGRtcFdGRHV0VDlsdENFa2s2bVplcWwvYXYwSXRkN3BDcjBVbFgrN1hWNUk2M2FtWWw0Y2lEYlllb21iT0hwTEtBWWxQYTRSclZzK1RraitYYW51czB1c28rZjVSVFhLQVpCejdYN2VGOWRWZXJhMldRMURlZ25meGNQRFY1ejdJYTFkUlF0ZklJVUhSQWUwbVNXZEtDNHpFcU5WZHZ1ek1uQjBmMThtdGplYjB0NDFoZGxBaFVxS1NrUkFjUEhpUVVRYjN5OWZWVjU4NmRkZURBQWZYdDI1ZHR0WUFyUkdob3FDUXBOVFcxM29PUmdvSUNiZDI2VlNVbEpUYXYzM1RUVGVXMmdIUnljcEtYbDVkOGZIelVyRmt6K2ZyNktqVTFWY0hCd1JYZUp6czdXNU1uVDY1MlhURXhNWktraFFzWFZudE1aZnIwNlVNd0FnQUFBRFJ5UEFXNXlEMnRCMGdxMjBMcmg1U0RWc0dJSkIzTk9hTlhEMzZoYVoxdms2UEJxTjUrYmZWc3g1RjYvZUJYNWNLUkljR2ROVENvbzJXKzk0N0hYSFo5elp6YzFmTzNiYmt1WmpRNFZMbXRsMW5TOGxQYkZKK1hybjlFL2tsT0RrWjllT0tIeTY2cG9Vakl6MUJhWWJZQ1hiejFWZUpPSGNsT3F2YllIcjZ0TFdlUnBCVm02MFJ1U2wyVkNkZ1VIeDh2ZjM5L1FoSFVPMTlmWC9uNyt5cytQbDV0MjdhMWR6a0FxcUY1OCtZS0RBelU5dTNiMWJadDJ3YTE1YUxKWk5JRER6eWdRWU1HeWRYVlZXNXVibkp4Y2FueFBENCtQcG94WTRhZWYvNTUzWHp6emZyVG4vNWtzOThiYjd5aDVPUmt5K3NMQVlrdEpTVWx1dlhXVzlXOWUzZTkrdXFyTmE0SkFBQUFRT05DTVBLYjdyNnQxZG1uYkJ1QXpXbUhsVldjYjdQZnZuT245TTZSTlhvODZoWVpKUGs0dTh2TjBWazV4UVdXUHVIdUFmcHJ4RkRMNnhVSjIycmx3UFBCd1owdFo1NWMwTUc3aFI2UHVsbnpqNjNWM3N6NEt1ZllrWEZjeis3NVdHRWUvanFjZmZxeWEyb29TczFtclQyelYvMERJN1VzYm5PTnhuWnRGbTQxejkvYjNYaFp0Y3cvdHZheXhxUHBTVXRMVTRjT0hleGRCcHFvME5CUUhUNThtR0FFdUVJWURBWU5IejVjUzVjdTFZWU5HelI0OE9BR0ZZNzQrZmtwSkNTa3luNW56NTdWTDcvOElrbEtURXlVSk8zZXZWdnA2ZW1TcEVHREJzbkJ3VUZtczFudDI3ZXZjSTd3OEhDYjEvN28yTEZqS2k0dVZ0KytmYXZWSHdBQUFFRGpSakFpeWRGZzFQMVhEYks4L2pKeFo2WDlONlVkVm9DTHQ3cjV0dExyQjcvVWVWT3g1WnEzazV1bWRCb2xGd2NuU2RLSjNCUXRQN1d0Vm1xOHBVWFBjdTNQZGh3bGJ5YzNQZHRobEtidCs2K081WnlwY3E1VCtlazZsWjllcmZ1V2hUOGVDbkx4VnI2cFNJbjVHVFV0dmQ3OGtISkFPektPMStnY0Y2bnNlM3RCc0t1UGdrTzZYRllkQkNPb3FZS0NBbmw2ZXRxN0REUlJucDZleXMrMy9XRUFBQTFUWUdDZ2hnNGRxblhyMWlrcEtVbDkrdlJSY0hDd2ZIeDg3SG9nZTAzRXhzYnE5ZGRmdDJyNzVKTlBMRjhQSFRwVUlTRWhsdERrajlMVDAzWHUzRGxkZDkxMTVhN1pPbXZrMEtGRGtxVGs1T1FLenlLSmlJaFFqeDQ5cXYwZUFBQUFBRnk1Q0VZazNSN2VSK0VlQVpLa3ZabngxVnJkOFVYaURuMTFlcWZWT1JaT0RrWk42VGphY21CN3ZxbElzdzk5WGVVMlY5VXhKTGlUL0p3OWRkNVVySHhUb2Z5Y3l4Nml2bmxrdGFaMnVrMnVSaWRON1RSR1UzNzlSS2Z6ejFaN1hxUEJRUUV1WGdwMDhiYTBOWFB5MExUT3R5dkkxVnRCTHQ1eWNpajdNZmttNldlOUg3ditzdDlMWGNrb3lsVkdVYTY5eXdCcXpHUXlOYWhQKzZKcE1ScU41YzRFQU5Ed2RlM2FWYzJiTjllYU5XdTBldlhxR28zdDE2K2ZvcU9qTC9uZWh3NGRVa0ZCMldycFk4ZU9LU3NyUzFGUlVaS2tqSXdNSlNRa1ZEald3OE5EZm41K3V2cnFxeTFiWDgyY09WUC8rOS8vTElldlg5Q21UUnZ0M2J0WFpyTzVYT0J6OE9CQlNWTEhqaDNMM2FPeXMwWXFPNkQ5MWx0dkpSZ0JBQUFBbW9nbUg0eUV1d2ZvdHJBK2x0Zkw0cXUvRGRQRm9ZalI0S0FubzBZb3lqdlUwamIvNkhkS1BuL3VzbXMwR2h3ME91d2FTZExHMUlQcTNDek1jbTF2WnJ6ZU8vNC9QZHp1Qm5rNXVXbHFwOXYweko1bHl2NXRLekJYbzVPQ1hIekt3by9mZ281QVZ4OEZ1bmdyME1WTGZpNmVNc2o2ZnpSZGpVN3E0ZHU2WEIzZVR1NlgvVjRhb2dYSFk3VGdFcytBNmVNZm9hYzZqTENzT29sSi9yVTJTd01BQUtoUVlHQ2d4bzhmcnpObnppZ3BLVWxGUlVYVkdoY1dGbFoxcDByTW56OWZEZzRPQ2dzTDA5S2xTeVdWbmZjaFNZc1dMZEtpUllzcUhEdDgrSEE5OGNRVGx0ZWxwYVhhc1dPSDVYVkpTWWtjSGN2K0Z5VXFLa3FiTjI5V1FrSkN1UzJ6ZHUzYUpVa1ZCaG0zM25xckhuMzAwV3EvcDJIRGhsVzdMd0FBQUlBclg1TVBScm8wQzdjODFQNHAvV2kxdHFMNkl3ZURRWTlIM3F3Ky9oR1d0ay9qdDJwcit0RmFxWEZFaTE2V1ZTamZuZGxqRll4SVpRL2pXM2tFNk9iUW5ncDI5ZEZ6SFVkcDZyN1A5RWFQQ1Fwejk3K2tleGFWbGlpdE1GdXA1N09WZWo1THFZWFpsL1M5YWN5aUE5cnJpYWhiTE9lKy9DOTVuLzUxN0hzN1Z3VUFBSm9TZzhHZzBOQlFoWWFHVnQyNWxzeWJONi9DTFNDZmZ2cHAvZnJycjBwS1N0S2JiNzVwYVM4cEtkSElrU1BWdkhsenEvNjdkdTFTZG5hMkpHbng0c1V5bVV4Ni9mWFg1ZWJtcHU3ZHUwdVNkdTdjYVJXTWxKYVdhdXZXcmVyUW9ZUDgvUHlxWGZkNzc3Mm43Ny8vWGl0WHJxejJHQUFBQUFDTmswUFZYUnEzOVNuN2xWOVNxS0xTRXYzbjVJODFIdTlvTU9xSnlGdlVQekRTMHZaajZpRjlkbXBycmRUbjYreWhPOEw3U2FwOG02OFBUL3lnb3psblpKYjBjK1pKbFpTYWxGdHl2c0o1YzB2T0t5NHZUVHN5WXZWTjBzLzY2T1FQbG1zcDU3TTBkc3ZiZW1UWElyMjBmNFVXSEkvUjV3bmJ0ZS9jcVZwNVR3MU5TM2QveTFacTFYVnRZSlJWS0xJdVpaL2VQYlpXNWlyR0FRQUFOSGF0VzdmV3laTW5aYjVvZFhWc2JLeUtpb3JVb1VNSHE3NXIxNjVWeTVZdEpVbVJrWkU2ZXZTb3BrMmJwcEtTRXJWdjMxNStmbjc2OFVmcjM5RzNiZHVtckt3c0RSMDZ0RVoxblQ5LzNoTENBQUFBQUdqYW12eUtrUUpUa1dLUzkrbGNjVjZOdDcxeU16cnIyWTZqMUxYWjc1OWcyMzMyaE40NXVxYlc2bnVnelJDNUdaMGxTWjlXRXJhWXpLV2FmV2lWV25zRWFkZlpXRW5TejJkUEtLTXdSNm1GMlVvN242MjB3dC8rT1ordEFsUDVyUmJ1KyswQWVuTVRlcnp2NUdEVVUxRWpGT2J1cjNVcCsvVkovR1psRnVWVk91YTZvQTZhMVA1UGN2aHRyK3QxS2ZzMS8rajNUZWk3QmdBQW1yTFRwMC9MM2Ixc2k5V2dvQ0M1dUxoWW5WVVVHUm1wM054Y25UaHhRbTNidHBWVXR1ckR6YzNONmt5UXBLUWtiZDY4V2VQR2pkT1NKVXZVdDI5ZnRXL2ZYcSs5OXByZWZ2dHRQZlhVVXhveVpJaFdyRmloRXlkT3FFMmJOcEtrRlN0V3lNM05yY2JiWDVXV2xsNHhoOU1EQUFBQXFGdE5QaGlSeWc1U3p5a3BxTkdZUUJkdlRlazBTbGQ1QkZuYTlwMDdwWm1IVnRYS1lldVNORGlvazJVbHlwN01PQjNPUGwxcC8vVENIS1VYNWxoZXIwallYaXQxTkdiWGgzUlZxOTlXaXd3TDZhSUJnVkZhZFhxWHZramNvZk9tNG5MOUJ3ZDMwcVB0YjdLY3k3SStaYi9tSDEzYnBNSWtBQURRTkYxWUFmTElJNDlZMm1iT25LbWVQWHVxc0xCUWttUTBHdFdoUXdlNXU3dnJwNTkrc2dRalAvendnL3IyN1N0bloyZkwyR1hMbGlra0pFUTlldlRRa2lWTEpFbURCdzlXYW1xcS9QM0x0b01kTVdLRVB2LzhjeTFidGt4VHAwN1ZybDI3dEcvZlB0MTU1NTJXY0thNmNuTnphendHQUFBQVFPUFU1TGZTa3FTczRueXJnOVNyMHFWWnVPYjBHRzhWaXZ5Y2VWS3ZIUGhjeGFVbHRWSlRrS3VQSG93bzJ4N0FaQzdWQnljMjFNcThzTFltNlJlOWNYaTEwZ3JMdGxWd05UcnBqdkIrbXQvN0FRMEs2bWgxTFAzMUlWMnNRcEVOcVFjMGoxQUVBQUEwRWNYRlpSOGErZTY3N3hRVEUyTjFMU2VuN01NNTd1N3VjblIwMUxYWFhxdnZ2dnRPWnJOWk8zZnVWSHg4dkVhTUdHSHBmL1RvVWNYRXhHak1tREhsVm5HTUhUdFcxMTkvdlNRcE5EUlV3NFlOMDQ4Ly9xak5temRyN3R5NWF0YXNtY2FPSFZ2aitrK2VQS21Ra0pBYWp3TUFBQURRK0JDTVhJSSsvaEh5ZG5LenZONlNka1N2SHZoQ1JiVVVpa2lTZ3d4eU16cEprcjVNM0tuRS9JeGFteHZXTnFjZDFpTzdGdW1UK0MwcUxDMzdIMzQvWjA5Tml2eVRabllmcC9aZXpYVmo4MjU2dU4yTmxsRGtoOVNEbW52a08wSVJBQURRWk9UbTVzckZ4VVZHbzdIY3RlVGtaRW15clBRWU5XcVVVbEpTOVBYWFgydmh3b1hxMnJXcnVuVHBZdW1mbjUrdmdJQUFEUjgrdk1yN1B2REFBL0x4OGRGTEw3MmtwS1FrL2YzdmY2L3c4UGVLSkNRa0tDRWhRZTNhdGF2Uk9BQUFBQUNORTF0cFhZSVBZamZJMzlsTGZRUGFhV1hDZGkyTElzZEQ1d0FBSUFCSlJFRlUyMVRyajhlVHo1L1RMNWx4OG5GeXI3V0QzRkd4b3RJUy9mZlVUL29oOWFBZWFETkUxL2lYYmZ2UXpxdTVYdTgrVHBJc3EwYzJwaDdVTzBmV0VJb0FBSUFtSlQwOVhjMmFOYk41N2VqUm96SVlEQW9MQzVNa3RXdlhUa09IRHRXOGVmUGs1T1NrcVZPbld2WHYxcTJibm4zMldhdXR0U3JTckZremRlblNSWnMzYjVhWGw1YzZkZXBVYVg5dmIyKzV1YmxadFMxZXZGaFMyV3FYOVBSMDNYYmJiZXJkdTdmbGVsaFltUHo4L0txc0JRQUFBRURqUURCeUNjd3k2NjBqMzZoN2FpdnR5SWl0MFZoM283TThmMXR0VXRVS2t6VkplNVNRbjY3aVVsT2wvVkI3VXM5bjZiV0RYNmkzWDFzOTJIYUlnbDE5ckxiVFNzalAwTnlqckJRQkFBQk56NmxUcHhRYUdtcnoycVpObTlTbVRSdXJRQ0lnSUVCbXMxa0JBUUh5OXZhMjZtOHdHTlMxYTljcTcxbFFVS0E1YytabzgrYk5hdEdpaFU2ZlBxMUpreWJwK2VlZnJ6QWdXYmx5cGRYcnhZc1hhK1BHalJvNGNLQ2lvcUswWXNVS1Raa3lSVzNhdE5IWXNXTTFhTkFnTFZxMHFNcGFBQUFBQURRZUJDT1hxS2kweEdZb1lqUTR5TVBSUlhrbGhlVU9ZZmQwZE5WZkk2NjNQR2kvK0tCMFczYWRyVm5vVWgrY0hCejEzLzcvcUpXNXZoandWSzNNYysrMitjb3VMcWlWdVM3WWRUWlcrODZkMGwydCttdEVpMTV5K0czdjZ6QjNmODNzUGs0TGpzZm9lRTV5cmQ0VEFBQ2dJVHR3NElEYXRHbFRydjN3NGNNNmRPaVFKa3lZSUtsc3k2MjMzMzViR3pkdTFBMDMzS0JObXpicDRZY2YxalBQUEtQdTNidlg2SDZ6WjgvVzZkT24xYWRQSDAyYk5rMWZmLzIxM252dlBUM3h4Qk1hTTJhTXhvMGJWK0cyV2lkT25ORENoUXUxZS9kdVJVVkY2ZkhISDVlSGg0ZEdqaHlwNzc3N1RwOTg4b2xlZSswMUxWNjhXSGZmZmJldXYvNTZtOXVFQVFBQUFHaDhDRVpxbVp2UldZdjcvbDFTV1hoeTNsU3M0dElTR1ExRytUaTdXNjArMkpNWlo1Y2FVVDJGcGNYNjZPUVAycHgyV0g5dmY2TmFld1JLa3RwNkJtdFc5M0ZhazdSSFMrTTJxY0JVWk9kS0FRQUE2bFptWnFiMjc5K3ZVYU5HV2JXYnpXYTk5OTU3TWhxTnV1R0dHL1Q5OTkvci9mZmZWM1oydGg1NTVCR05IRGxTSTBhTTBBc3Z2S0NubjM1YUF3Y08xSVFKRXhRZUhsN2h2ZExUMDdWNDhXS3RYYnRXWnJOWlk4ZU8xY1NKRStYZzRLRGJicnROWVdGaG1qVnJsbGFzV0tIdnYvOWV0OTU2cTBhTkdpVWZIeDlsWm1acTI3WnRXcmR1bmZidTNTdUR3YUNiYnJwSkR6LzhzR1UxaTVPVGswYU1HS0diYnJwSjMzNzdyWll1WGFvNWMrYm80NDgvMW4zMzNhZEJnd2FWT3hBZUFBQUFRT05DTUZMTGNrdk9LNjB3VzRFdTNuSjJjSlN6ZysxdmNXN0plWDJSdUtPZXE2c041Z2EzdFZkZGIycDFQRGRaVC8yeVJHUENydEhZOEdnWkRRNHl5S0EvaGZiUVZaNUJlbTd2SjNWY0FRQUFnSDN0M0xsVGpvNk82dG16cDFWN1ltS2lEaDgrckp0dnZsay8vdmlqRmk1Y3FKWXRXK3FsbDE1U1ZGU1VKQ2txS2tvTEZpelFuRGx6dEhIalJ2WHYzNy9DWUdUOSt2VjY0NDAzVkZSVXBPRGdZRDM1NUpQcTBhT0hWWjlycnJsR0gzendnZWJQbjY4Tkd6WW9KaVpHMGRIUmV2cnBweFVYRnllejJTeWowYWpycnJ0T1k4ZU9WZnYyN1czZXk4bkpTU05IanRTd1ljTzBmUGx5TFYrK1hLKysrcXJ5OC9OMTg4MDMxOEozRFFBQUFFQkRSVEJTQnhMeU14VG80bTN6V3FuWnJIM25UdW1ERSt1cjNFcXJJU291TmVtT0xXL1p1NHg2WnpLWGF2bXBiZHFaRWF0SmtYOVNhNDlBRlplYTlFSHNlbnVYQmdBQVVPZHV1T0VHZVh0N3k5M2QzZEkyYWRJazllM2JWMEZCUWVyV3JadWNuSnprNk9pb1cyNjVSVTVPVGxiamZYMTlOV1BHREIwNWNrU1JrWkVWM3FkZnYzNXEzYnExcnJubUdvMGRPMWF1cnE0MisvbjQrT2k1NTU3VHFGR2o1T1RrcEhidDJpa3FLa3JObXpmWE5kZGNvMnV2dlZZK1BqN1ZlbS91N3U2Njk5NTdOWHo0Y0sxZXZWckRodyt2MWpnQUFBQUFWeTZDa1Ryd3pwRTE4blIwbFF4UzJkb0NnMlNRU2twTk9sdVVxL09tWW51WDJHUjhkbXFySkttb2xsYTV4T1dsNmFsZmx1aU84SDVLTDh4UmJHNUtyY3dMQUFEUTBQWHQyOWZxOVMyMzNDS3A3SkQxQzBhUEhsM3BITFpDa2M2ZE95c21Kc2J5ZXY3OCtkV3VxV1BIanBhdm4zamlpV3FQc3lVb0tFZ1RKMDY4ckRrQUFBQUFYQmtJUmlyeC8zYStmMG5qc29yemxWV2NYOHZWL082UlhZdnFaTjdSbStiVXliejI5R244MWxxZjAyUXUxU2Z4VzJwOVhnQUFBQUFBQUFCQTNYT3dkd0VBQUFBQUFBQUFBQUQxaFdBRUFBQUFBQUFBQUFBMEdRUWpBQUFBQUFBQUFBQ2d5U0FZQVlCR0xpc3JTems1T1pmZEJ3QUFBQUFBQUdnTUNFWUFvSkc3L2ZiYk5YNzgrTXZ1WTB0OGZMd21UWnFrbFN0WFdyV2ZPM2RPdDk5K3UvN3YvLzVQWnJPNXh2UFd4THg1OHpSNzl1dzZ2Y2NGSlNVbDJyQmhnelpzMkdEMXZ1TGk0bFJTVWxJdk5RQUFBQUFBQU9EeU9OcTdBQURBbFd2cjFxMDZlUENndkwyOWRkdHR0MW5hZCt6WW9heXNMSm5OWmhrTWhzdTZ4NFlORzVTWm1ha3hZOFpVZUQwN08xdFBQLzIwemV2YnQyL1g0Y09IZGUrOTkxNVdIWkpVWEZ5c1YxOTlWWkxVdjM5L09UczdLeVVsUlk4Ly9yaDhmWDAxYWRJa2RldldyY0x4anp6eWlQTHo4eSs3RGtseWQzZlh2SG56YW1VdUFBQUFBQUNBcG9SZ0JBQWFnWWtUSjFaNlBUOC8vN0w2akJzM1RrT0hEaTNYdm5YclZrblNnQUVEck5xM2I5OXVzNzJtOHZMeTlNNDc3eWczTjFlSER4L1drMDgrS1JjWGwycVBYN1ZxbGViUG42L1MwbEsxYk5uUzVudW9pWXZ2ZldIRmlMKy92MjYrK1diOTk3Ly8xZE5QUDYyUkkwZnF3UWNmdEZsblltS2k4dkx5THF1R0N6dzhQR3BsSGdBQUFBQUFnS2FHWUFTNEF0VEdwKzdSdUNVa0pGUjYzV3cyWDFhZjNOemNjbTFuejU3VmtTTkg1T2pvcU9qb2FFdDdmbjYrdG0vZkxoY1hGMTEzM1hYVnFMNWlIaDRlbWpWcmxsNTQ0UVZ0MkxCQnAwNmQwb3daTStUdjcxL3B1SktTRWkxY3VGQmZmUEdGSk9uT08rL1VrQ0ZETHFzV1NYSndjSkNqbzZOS1NrcFVVbElpRnhjWE9UbzY2c0VISDFTZlBuMzB5aXV2Nk91dnY5Ymd3WVBWc1dQSEN1ZUppWW1wOE5xd1ljUGs0ZUdoTDcvOHN0SSsrUC9zM1hsY1Rmbi9CL0RYclh2Yk4wbVVVcE1ZaHNnZ0dZWXNXY1pTdGpGMmc3RWJmc0prSmtyMkdrVEpXbVFNS2tRWlM5WWlGSVhTNkp0ZEtlM2R0TjI2M2Z2N284YzVjMC8zM0szRk12TjVQaDRlNm16M2MrdDA3am1mOStmemZoTUVRUkFFUVJBRVFSQUVRZFFQQ1l3UXhHZmcxS2xUME5IUmdaNmVIblIxZGFHbHBRVXRMUzFvYTJ2VFgydHBhVUZOalpRTitxOXFqSTUyUmR2VWRlM2FOWWpGWWpnNk9rSlBUNCt4WENBUWdNZmpZZkhpeFVvZkR3QldyMTZOZHUzYU1aYTFhOWNPL3Y3KytPMjMzL0Q4K1hNc1diSUUyN2R2UjZ0V3JWaVBVVmhZQ0c5dmI2U21wa0piV3h0dWJtN28zNysvU3UyUVIwdExDNldscFZJMVJlenM3TEIzNzE2a3BLVElEWW9RQkVFUUJFRVFCRUVRQkVFUUh4Y0pqQkRFWjZCang0NG9MUzFGV1ZrWnNyT3pVVmxaeVZyUVdrTkRReXBZSXZrOTlUV1hTLzcwLzB1R0RCbENwM1ZhdDI0ZHlzcks0T1BqSTNNYlpWMjhlQkdBOU95RkN4Y3VBS2l0eDZGb2xrcGRBb0dBZFhuejVzMnhiZHMyL1BiYmIrRHhlREF4TVpGNUREVTFOZkQ1ZkxScDB3YWVucDVvMDZhTnd0ZXR6d3lNOGVQSEs5eG0vZnIxY0hSMFZQbllCRUVRQkVFUUJFRVFCRUVRUk5NaHZhTUU4Um5vMUtrVDQzdXhXQXlCUUlES3lrcFVWbGFpb3FLQy9wcjZQajgvSDVXVmxhaXBxWkU2SHBmTGxUbnJSRXRMQ3hvYUd2US9IbzlIMG5oOTVpU0xraWNuSjZPa3BFVHVOZ0JRVVZHQkd6ZHVZUGp3NGF6SGZQTGtDVjYvZmcxMWRYVTRPRGpReXg4K2ZJajA5SFRZMnRwaXo1NDlBSUNoUTRkQ0pCTEpuZFdpREYxZFhXemV2Qmtpa1VodWNNL0l5QWpidG0yRGpvNE90TFMwVkhvTmVRRVhpa2drUW1GaElkVFUxR0JzYkN4M1cxbkJKa1dCbUxLeU1wSXVpeUFJZ2lBSWdpQUlnaUFJb29tUXdBaEJmSVk0SEE0ZHhGQ2t1cnFhRVRpcCszVnhjVEVxS3l0UlhWMHQ4N1Y0UEI0ME5UVVpBUlBxbjZhbUpuZzhIdXMvTHBkTGdpb2ZXRzV1TGtKQ1FtU3VyNmlvQUFENCt2cXlybCs1Y2lYUzB0S3dlZk5tWkdWbG9heXNqSFZtUkdSa0pJQi9hbTVRL3Z6elR3REt6YWFRSnpBd2tLNFBvaXhsQXdudDJyVkRZR0FnNjdxUWtCQm9hR2pJM1Q4M054ZFRwa3lCc2JFeGpoOC9ybEliS1phV2xqTFhaV1JrZ01QaHdNTENRdTQyQkVFUUJFRVFCRUVRQkVFUVJQMlF3QWhCL010UlFRb0RBd081MjlYVTFLQ3lzaElDZ1FBQ2dRQlZWVldvcXFwaWZGMVZWWVdLaWdydytYeFVWVlZKMVZpUTlmcGNMbGRtOEVSZFhSMWNMcGYrSis5N2RYVjFVa2RGZ2ZmdjN5TTZPbHJoZHJLMnNiQ3dRRWhJQ0dwcWF0Q3FWU3ZZMk5oSWJaT1RrNFByMTY5TExYLzA2QkVlUG53SUV4T1RCdGYwYU5hc21kemdBZFdPcXFvcStudEYyMU5rMVNaUkZoV1FMQzh2ci9jeGdvT0RaYTV6ZG5hR2pvNk93bTBhMjRFREJ4cjltUEprWjJkLzBOY2pDSUlnQ0lJZ0NJSWdDSUtna01BSVFSQUFBSFYxZGVqcTZrSlhWMWZwZlVRaUVSMHdxYTZ1bHZvbkZBcWxsZ2tFQXBTV2x0THIyVko5eVVQTlVGQlhWNmNESlhXL3J2dS9ySFZxYW1yZ2NEajEvbC95SDRCNi85K1kyclp0S3pkbDFiaHg0MUJTVWlLMXpmLys5ei80K2ZraE9EZ1k2dXJxR0Q5K1BHYk9uTW1hQ2lvc0xFenE5eVlTaWJCNzkyNEF3SVFKRXhwY3gyYlNwRW1ZTkdrUzY3clMwbExzM2JzWEdSa1pHRDU4T0c3ZXZJblMwbEpNbVRJRlZWVlY2TmV2bjBybnNhcW93RWhGUlFYRVlqSGo5MWhUVXdNK242OHd4ZGFuaUMzRldsTXFMQ3o4b0s5SEVBUkJFQVJCRUFSQkVBUkJJWUVSZ2lEcVRVMU5UZW1VWHJLSXhXSTZRQ0lVQ3FXK2xyZE9KQktocHFhRzhYOTFkVFg5ZmQxMUlwR29FZDk5NDJuV3JObEhlKzN5OG5JRUJ3Y2pNaklTWXJFWTl2YjJXTHg0TWF5c3JGaTN6OC9QeDZWTGw2U1duejE3Rmk5ZnZrU3JWcTB3ZXZUb0ptbHJkWFUxenA4L2p6Ly8vQk1sSlNWWXRHZ1JYRjFkRVJjWEJ3Q0lpb3BDYW1vcS9QMzk0ZWpvaU1HREI4UEJ3YUhCUVpxNk5EUTB3T1Z5SVJRS1VWWldCajA5UFhwZGJHd3NmSHg4TUdyVUtDeGN1RkRtTVdiTm1pWDNOY3JMeXhWdTA5amMzTncrMkd0dDI3Wk40U3cyZ2lBSWdpQUlnaUFJZ2lDSXBrSUNJd1JCZkZSVURSTWVqOWZrcnlVV2k2VUNKZFF5ZWY4cldrY2RXOW4vNnk3THlzcHE4SHRUTmJXU3JPMGZQbnlJT1hQbVNDMGZQMzQ4NXMyYmh3TUhEa0FnRUtCYnQyNTQ4T0FCdmI1YnQyNW8xcXdaWnMyYUpUTVFvYWlOdTNidFFzZU9IYVdXOC9sOFJFZEhJeUlpQW5sNWViQ3hzY0dHRFJ2UXZuMTd4blorZm41NC9mbzFMbDI2aE11WEwrUG16WnN3TkRTRWs1TVRoZ3daSXJVOW14RWpSc2hjRnhZV1JnZXhkSFYxd2VmelVWaFl5QWlNaEllSFF5Z1VLanlmRmRVSUVZdkZwSTRJUVJBRVFSQUVRUkFFUVJCRUV5R0JFWUlnL2pNNEhBNmRXdXRUMGhpQkVXWHJhMVJXVmlJdkw0Lytuc1Bod056Y1hHSHRGaU1qSTZTbXB1TGF0V3RRVjFmSG9rV0xHQUVVYTJ0cjdOcTFDeTFidHF4M0d5WFRkcjEvL3g0SkNRbUlpNHZEblR0M0lCUUtvYU9qZzFtelpzbE4xV1ZsWllXNWMrZGkxcXhadUhYckZ2NzY2eStjUFhzV1o4K2VoYlcxTllZT0hRcG5aMmNZR2hyUyswald5bUZyZjI1dUxzUmlNYU45QmdZR2RHQ2tUWnMyQUdxRFNrK2ZQZ1dQeDhPNGNlTlkyNmV0clkyYW1ocEVSVVhKL0RrNE96dERWMWNYWjg2Y2tibk5xRkdqb0sydExYTTlRUkFFUVJBRVFSQUVRUkFFSVJzSmpCQUVRZndMeUN2VURkVFc1VGg3OWl3aUlpSUExTmJKY0haMnhwZ3hZNVFPcWxERnVTZE1tTUNhYWt0UlVYTkZiYVR3K1h6OCtPT1BlUC8rUFlEYTJSa1RKMDdFK1BIakdiTXo1QjJYeStYQ3lja0pUazVPZVBYcUZVNmZQbzFyMTY1aDM3NTlDQW9Ld3E1ZHU5Q3VYVHNBb091bHFLdXI0K2pSbzFMSEdqNThPSVJDSVNNUVlXUmtoSXlNREdSblo4UGUzaDRBY09MRUNRQ0FpNHVMekJvang0OGZWK3Bub0lpOHdBcEJFQVJCRUFSQkVBUkJFQVFoSHdtTUVBUkIvSXRsWkdRZ01qSVMwZEhSS0M4dmg0Mk5EYVpQbjQ3Qmd3ZERSMGRIcFdPNXVMamd3WU1IbURGalJoTzF0cGFob1NHV0xGbUM2T2hvT0RzN28wK2ZQcXhGNElIYWd1RlV3SVFLK3RSbGJXMk41Y3VYWS9iczJUaDE2aFRTMDlQcG9BZ0FsSldWQVFEckRBeVJTQVNoVUFoTlRVMUdrWFVxcFJhVjdpb21KZ2FKaVluUTE5ZkhsQ2xUNnZmR0NZSWdDSUlnQ0lJZ0NJSWdpQStDQkVZSWdpRCtaU29xS2hBWEY0ZExseTdoNGNPSGpIVXZYcnlBdjc4Ly9QMzlGUjduOHVYTGpPOU5UVTNoNit2YjZNWE0yUXdZTUFBREJneFF1QjBWbUxDMnRsYTRyYUdoSVd0Qjg1S1NFbnA5WFpXVmxRQnFaOWhJTWpFeEFWRDc4eXd0TFVWZ1lDQ0EycUxxZFdlMVpHVmxxUnhNS2lzclU2bHV6TjY5ZTlHMmJWdVZYb01nQ0lJZ0NJSWdDSUlnQ09LL2lnUkdDSUlnL2dYS3k4dHgvLzU5M0xwMUM3ZHYzNFpBSUFCUVc3ZWpmLy8rS2gwck5qYVdEZ2pVcGF1cjIrQzJLbVBac21WSVRVMVZldnZIangrckZFaVFEUHE4ZS9jT3dEL0JEa25VYkpLNjc5dk16QXdBOE9USkUremR1eGVGaFlXd3M3TmpMZDdPNVhJVnBpdXJycTZtMnlHSngrTXBURkVHQUJvYUdncTNJUWlDSUFpQ0lBaUNJQWlDSUdxUndBaEJFTVJuTGk0dURoczJiS0NMaUhNNEhOamIyK1BodzRmUTE5Zkh5cFVyVlRyZW8wZVBaQVpHR29KdHRvWWtaMmRuVEpvMENVQnRFWFJxSm9jOFdWbFpkSTBRVFUxTm1KcWFxdHl1ek14TUFJQzV1Ym5VT3NrNko1S29RRWQ1ZVRrdVhib0VYVjFkckZ5NWtwRnVpMkpxYWlxM3ZncWZ6NGVucHlmZXZYdUg3Nzc3RHVmUG40ZTJ0amE2ZE9tQ2hJUUV4cytGSUFpQ0lBaUNJQWlDSUFpQ2FMalBOakNpcGM1RFpVMzF4MjRHUVRRNUxYWGV4MjRDOFlucjBhTUhEQXdNb0tPamc0RURCOExaMlJtdFdyVlNhUWJGaDBDbHZaS2xxS2lJL25yMTZ0VUtqL2ZzMlRNc1hMZ1FlbnA2VUZOVFEzbDVPZHpjM05DcFV5ZVYydlhzMlRNQXdCZGZmQ0cxTGk4dkR3QmdZR0RBV0Y1M0JzaktsU3ZwV1NSQWJjQm13NFlOY0hGeHdkQ2hRMlcrZG5wNk9yeTl2WkdUa3dNWEZ4Y3NXclFJNTgrZmg1cWFHanc5UGJGMjdWb0VCd2ZqN2R1M1dMUm9FV3NkRklJZ0NJSWdDSUlnQ0lJZ0NFSTFuMjFncEpXV0VWNlY1WDNzWmhCRWsydWxaZlN4bTBCODRqUTFOYkYzNzE2NklMaWsvUHo4VHlaQVVyZG1TVU5VVlZWaDI3WnRFSXZGbURCaEFzek56YkZ4NDBaNGVucGk2OWF0S3RYYmVQVG9FUURncTYrK1FtbHBLYlMwdE1EbGNpRVVDbkgrL0hrQWdJMk5EYjE5ZFhVMXRtL2ZUbi9QNVhJWnhkd0JJQ2NuQjArZlBzVzllL2RZQXlOQ29SQkhqaHhCYUdnbzFOVFVNSC8rZkl3Yk40NnhEWS9IdzdwMTYrRGo0NE5MbHk0aEtTa0pDeFlzd0xmZmZxdjBleU1JZ2lBSWdpQUlnaUFJZ2lDa2ZiYUJFWWZtdGlRd1F2d25PRFMzL2RoTklENERiRUVSb0xabytKQWhRMVE2MXBVclYxQmVYdDRZeldvU2xaV1Y4UGIyeHJObnoyQmpZNE1KRXlhQXgrUGgyYk5uQ0EwTnhmTGx5N0ZpeFFxbEFnanA2ZW5JejgrSHZyNCsyclZyaCtEZ1lJU0ZoVUZYVnhmVjFkVVFDQVJRVTFPakM4SFgxTlJndzRZTlNFeE1CRkQ3Y3k4cUtrSklTQWdqWlJtVm5xdnV6Qkt4V0l5WW1CZ2NPblFJV1ZsWk1EVTFoWWVIQnpwMjdNamFQZzBORFhoNGVNRE96ZzU3OSs2RnQ3YzMycmR2RDFkWFZ6ZzVPWUhISXpQS0NJSWdDSUlnQ0lJZ0NJSWdWUFhaQmtaY0xIcmllazRxOGdTS2M5QVR4T2VxaGFZQlhDMTZmdXhtRUo4eFBUMDlMRm15UktWOTR1UGpQOW5BU0VwS0NuYnMySUdNakF5MGJOa1MzdDdlZEhCZ3pwdzVVRk5Udy9IangrSHQ3WTArZmZwZzl1elpjZ3VmWDdod0FRRFFwMDhmcUttcDBUTS9Ta3RMd2VGd1lHNXVqcGt6WjZKZHUzWW9MeS9IbGkxYmNPZk9IUURBbURGak1IbnlaUHo0NDQrNGZQa3krdmZ2RHdjSEJ3REE2OWV2QWZ3ejAwUW9GT0xtelpzSUN3dkRzMmZQb0thbWhuSGp4bUhHakJsS3BjZHljWEdoZ3lNUEhqeUFqNDhQOXUzYmg1NDllNkpIang3bzNyMDdqSXpJN0RLQ0lBaUNJQWlDSUFpQ0lBaGxmTGFCRVIxMURTeHFQeFJlS2VFZnV5a0UwV1FXdHg4R2JYV05qOTBNNGpQMi92MTcrUHI2cXJRUG44OXZvdGJVajFBb1JIeDhQS0tpb3VpWkdwMDdkOFp2di8wR0V4TVR4cmF6WnMyQ3JhMHRkdTdjaWJpNE9OeStmUnNPRGc0WU9IQWdIQndjb0tlblIyK2JsNWVIUzVjdUFRQkdqQmdCQU9qZnZ6LzY5KytQNnVwcWNEZ2NjTG0xSDVOdjM3NkZwNmNuSGZDWU5Xc1dYUkI5d1lJRjhQWDF4Y2FORzdGOCtYSjA3ZHFWRHA1MDZOQUJkKzdjZ1orZkh3b0xDd0VBOXZiMldMQmdBU005bHpKc2JHemc0K09EaElRRS9QSEhIMGhMUzhPVksxZHc5ZXBWckYyN0ZuMzc5bFhwZUFSQkVBUkJFQVJCRUFSQkVQOVZuMjFnQkFDNkdsbkJ5MjRDZHFkZklqTkhpSCtWRnBvR1dOeCtHTG9ZdGZuWVRTRStjd0tCQU5IUjBSKzdHU29wTHkvSDQ4ZVA4ZkxsU3p4Ky9Cakp5Y24wREJaRFEwTk1tellObzBhTmdwcWFHdXYrL2ZyMWc3MjlQWTRkTzRaejU4NGhQajRlOGZIeDRIQTRzTEt5Z28yTkRYcjI3SWs3ZCs2Z3Vyb2EzYnQzUjRjT0hSakhrRXhSSlJhTDRlM3RqZGV2WDhQUTBCQXJWNjVFcjE2OTZQVkRoZ3hCYm00dVFrSkNzR0hEQm5xNXRiVTFXclJvQVgxOWZaaVltS0JObXphWVBuMDY3T3pzR3ZUemNYQndnSU9EQTE2L2ZvM282R2pvNit1VG9BaEJFQVJCRUFSQkVBUkJFSVFLUHV2QUNGQWJIUEhyUGhObk0rOGhvZUFaM2xVV283S20rbU0zaXlCVXBxWE9ReXN0SXpnMHQ0V0xSVS9va0praVJDTXdNVEhCOGVQSFZkcG42dFNweU1uSmFhSVdLU1lTaWZENzc3K2pxS2dJQU1EaGNOQ3BVeWNNSFRvVUF3Y09oS2FtcHNKakdCZ1lZUDc4K1pneVpRb3VYYnFFbUpnWS9POS8vOE9yVjYrUWtaR0JDUk1td01EQUFQSHg4Vml3WUlIY1kzRTRISGg2ZWlJb0tBZ0xGeTVFOCtiTnBiYVpPblVxVEUxTmNlVElFZVRrNU1ESXlBZy8vL3d6Z05vNkwzNStmbzFlRDhUS3lnby8vZlJUb3g2VElBaUNJQWlDSUFpQ0lBaml2NEFqRm92Rkg3c1J4T2Z0NGNPSGVQbnlKY2FNR1FPZ3RqQnlWRlFVT25mdUxMT2dNRUVRLzdoeTVRb0dEeDdjNk1lOWQrOGVORFEwMExWclY1WDJTMDVPaGtBZ1FNK2U4dXZiMU5UVWdNUGh5Snk1UVJHSlJCQ0x4VkJYVjFlNkRURXhNWGo4K0RHKyt1b3JkT3ZXclZIcVp4UVdGdUx4NDhlb3JxN0dvRUdEQUFBWkdSbHlhNURVUjBsSkNmVDE5Y0hoY09xMVA1L1BoNXFhR3ZUMTlSdTFYZkkwMVRrb3k3WnQyMkJoWVlHSkV5ZCtzTmNrQ0lJZ0NJSWdDSUlnQ09MZmo2TmtoOHhuUDJPRStQajA5ZlVoRkFwUldWa0pMUzB0YUdscHdkallHTm5aMlNRd1FoQWZrYUxBaGl4ZHVuUlJhanRsQXgyS0FpZHNxRm9mamNuWTJCajkrdlZqTEd2c29BaFFPMXVsSVF3TkRSdXBKUVJCRUFSQkVBUkJFQVJCRUFRYjFYdXJDS0lPYWxSelNjay9kVjdNek14UVVGQUFnVUR3c1pwRkVBUkJFQVJCRUFSQkVBUkJFQVJCRUZKSVlJUm9NQ293OHY3OWUzcVp1Yms1QUNBN08vdWp0SWtnQ0lJZzZpc21KZ2JCd2NFQUFJRkFnT2pvYUh6c3pLTkpTVWs0ZmZyMFIyMkRKTEZZREQ2ZkQ1Rkk5TEdiOHAveDRzVUxsV3RHS2ZMbXpSczhmZnEwWHZ1U2N3QklTVW5Cb1VPSEFBRFYxZFg0NjYrL0lCUUtWVHJHNDhlUGNmYnMyYVpvSHZFdjgrTEZDeVFtSnNwY241R1JRZGRuK3hDRVFpR2VQMy9PdXU3Rml4Y29MUzF0bE5lNWRPa1N3c1BENjdWdlUxMm5SQ0lSVWxOVEVSMGQzYWpIVmNiVnExZVJrWkhCdXU1RFhKY1BIandJWjJkbmxmZkx5Y2xCZFRXekZxeFlMSWFIaHdkMjdkclZLRzE3K3ZRcElpSWlVRjVlRGdCSVMwdERTRWhJb3h5N0lRSURBM0gzN2wzV2RYZnYzc1hCZ3dlVk9nNzF2dGhVVkZRZ0x5K3ZYdTFyaU1yS1Nody9mbHpxZDZ2SWtpVkxjUExrU1pWZkx5VWxCWGZ2M3YzbzkrV0srUHI2NHQ2OWUwcHRxK2krSVRNekUzRnhjWTNSckVaUldGaUkzTnhjK251QlFJQlRwMDRoSlNWRjZXTThldlNJY1l5UFJkWHpLQ3NycTk3dERnc0xRMkJnSUFvTEN4bkxNek16NGVucGlkdTNiOWZydUVURGtWUmFSSU5wYTJ1RHkrVXlBaU5HUmtiUTF0WkdkblkycksydFAxN2pDSUlnaUU5U1pXWGx4MjZDVEltSmlZaU9qc2FzV2JQdzZORWo3Tml4QTJmUG5zV3FWYXRnWldYRjJGWWtFdUh0MjdmMWVoMURRME9sVTYvZHVIRURGeTVjd05peFkxVjZqYnk4UEZ5OWVyVSt6UU1BL1BEREQvVFgrZm41OFBmM3grclZxOEhuOHpGMTZsUUVCd2N6VXRLSlJDSlVWVldob3FJQzVlWGxLQzB0QlovUFIzRnhNZkx5OGxCU1VvTDU4K2ZYdXdiUGY5bXBVNmNRSFIwTlMwdEw5TzNidDhISHE2eXN4TXFWS3lFV2krSHY3NCtXTFZzcTNJZWNBMHpQbmoxRFdGZ1lmdnp4UjZTbXBpSXdNQkFSRVJGWXNXSUZPblRvb05ReFltTmpFUkVSQVJjWEY1bmJWRmRYZzhmak5WYXpQNXBSbzBhaHNySVNseTlmL3RoTithU0pSQ0pNbVRJRmd3Y1B4dXpac3dIVWR0NXMyclFKeGNYRk9IejRNUFQwOUJqNzFOVFVZTmFzV1JnOWVqU1dMRmtpZGN5S2lncU1IajFhNWJhc1hMa1NRNFlNWVYxMzdkbzErUHI2WXRPbVRZejByVFUxTmZEdzhJQ1ptUm0yYmR1bThtdldGUm9haW95TURFeVlNRUdwN1p2aU9pVVFDUERzMlRNOGZ2d1lqeDgvUm5KeU1zckx5OEhoY05DMWExZWxycCtTWkFVMjZqSTFOWVdtcGlaajJaWXRXN0Jnd1FMNi9Yd08xK1hLeWtvc1hib1VGaFlXOFBiMmhvNk9Eb0RhYTF0OGZMelMvUVVpa1FneE1URVlNR0FBNi9ydzhIREV4OGRqNk5DaEFJRDQrSGdjUFhvVUxWcTB3SGZmZmRjbzc2VStJaUlpb0tHaEFVZEhSNmwxU1VsSmlJaUl3Snc1Y3hRZVo5R2lSZWpkdXpmbXpwMHJ0ZTdjdVhQWXYzKy93dXVyU0NSQ1dWa1ppb3VMVVZ4Y2pQejhmT1RtNXFKNTgrYjFxamVZbkp5TTRPQmd2SHIxQ3F0WHIxWjZ2N1MwTkxSdjMxN2wxd3NJQ01DTEZ5OXc0Y0lGY0xtZmJuZG1kSFEwcksydEZhYTJ2bjM3TmdJQ0FyQjU4MmI2R2FPOHZCenA2ZWxvMzc0OWRIUjBjUGJzV1Z5NGNBRUhEaHlBbVprWnZXOUdSZ2FLaTR2UnNXTkhjTGxjaU1WaWxRTlU4bWhvYUxBdUR3Z0l3TDE3OS9ESEgzL1FkVUNQSHo4T0t5c3JwYS81SzFhc3dPelpzeG5QR1dLeEdEVTFOYWl1cmtaRlJRWEt5c3BRV2xxSzR1SmlGQlVWSVRjM0YrL2V2WU9Ua3hQcjN4S2xxcXFLM3ZmOSsvY29LU2tCbjg5SFVWRVJDZ3NMa1orZmo3eThQR1JuWjZORGh3N1lzR0dEMGorVEdUTm13TkxTa2g1QXA0b3paODZndkx5Yy9seW5KQ1VsNGZidDJ4ZzNicHpLeHlRYXg2ZDdKU0UrS3dZR0JveFVXa0NSWHRHZ0FBQWdBRWxFUVZUdHJKSFhyMTlESkJMVnE4WUFRUkFFOGU5VlZsYjJzWnNnazVhV0ZtcHFhZ0FBRGc0TzhQZjN4NFlORytEbTVvWS8vdmdEMnRyYTlMYnYzNy9IckZtejZ2VTZNMmZPeEpRcFUranZxNnVyWlk0YW85cFRVVkVoODNpUzdhTGs1T1FnS0Npb1h1MERtSUdSaW9vSzNMNTlXMlliaHcwYlJyZVR3dVB4b0srdkQwTkRReGdaR2FGWnMyYkl6YzFWdVJPSkFHYlBubzNZMkZqczNic1hQWHYybE9vc1U1V1dsaFpXclZxRjFhdFhZOE9HRGZEejgxTllPNm9wem9HNkk0OTVQQjVhdG13SlIwZEhUSjQ4bVo2WlRLbTdQWmZMaGFHaElkcTFhNGMrZmZwZzhPREJNanRMRkkxeVZyWERYdkphWVc5dmo4REFRR3phdEFsTGx5NUZRRUFBMnJWcng5aSs3czlHM2pvT2h3TTFOVFU4ZVBBQVc3WnN3YSsvL29xdVhidXExRDdpOHlRV2k1R2ZuOCtZY2NIaGNEQnYzano4K3V1dk9ITGtDQll1WEZpdll5OWR1aFJmZi8yMVV0dk9tREZENWpxUlNJVGp4NCtqUTRjTzZOR2pCMlBkMWF0WGtaZVhoL0hqeDhzTUFCZ1pHVEgrdG4vLy9YZms1dWJDeDhkSHFiYkoyNit4cjFQQndjRUlEUTJGU0NRQ2g4T0J0YlUxQmc0Y2lDNWR1cUJyMTY0d05qWldlRzBaT1hJa2xpNWRTbit2N0gzRDFxMWI4ZlhYWDZPcXFncGNMcGYxbWZweitHelcwdExDNHNXTHNYSGpScmk1dVdITGxpMHdORFNrTzNHVi9UdzdmZm8wOXUzYmg0S0NBb3dmUDU2eHJxQ2dBRGR2M29TcnF5c2RlSms2ZFNydTNyMkxZOGVPWWNpUUlSK2tJLzNjdVhPc3k1OC9mODY2N3VYTGw2ejdhV2hvTUlLU3IxKy9SbVptSnI3NjZxdDZ0eTBwS1FudTd1NnNvK1R0N096ZzZPaUlNV1BHS0hVczZ2UFN3Y0VCSTBlT3hMbHo1MkJyYTZ0MEFMTytQdVpNa1NWTGxpQXRMVTFxK2VYTGx6RnAwaVRrNStjemx1L2Z2eC83OSs5bkxLc2J0TFMydGtaVlZSVldyVm9GUHo4L21KbVpJU1VsQlI0ZUh0aStmVHZzN093d2ZmcDBYTGx5QlFFQkFkaTRjU085YjNSME5FNmNPSUdJaUFqbzZla2hQajRlYTlhc2FiVDN5M1pQRkJzYmk1czNiMkwwNk5GMFVFUlRVeE1USmt6QXdZTUhjZXZXclhvUDNwRVZoTmZXMW9hUmtSRjlyU29vS0dDc1AzVG9FQzVldkFpQlFJREt5a3E1OTFwVWU1czFhNGJXclZ1RHkrVWlKeWVueVo5TDB0UFRrWmVYaDFHalJrbGQ3NUtUazhIajhaUWVVRU0wUGhJWUlScUZ2cjYrMU5STk16TXpQSC8rSEhsNWVhUURoQ0FJZ21Db3FLaWdSME45U1BuNStlRHorWEszb1ZJVlBIMzZGR3BxYXVCd09IQnpjOE9MRnkrUWxaVUZBd01EdEdqUmdySFAwcVZMTVhMa1NNYXljK2ZPWWVmT25UaDU4aVFNRFEwWjY5ZzZVZno4L0JTbTVaQTM0dmV2di82U0d0M1Z1WE5ubFRwN0h6NThDQjhmSHhRVkZlR25uMzVTZWorZ3RtTjM5dXpaY0hKeWdwYVdGclMxdFJ2Y2VmOWY4dno1YzRXcFozcjA2QUUxTlRVOGZ2eFliZ2NQMVlIKytQRmptYWx1S0xhMnRxaXBxWkhabVFQVVByZ3IweWxmMzNPQXkrWFNvM25MeXNxUW5KeU1reWRQNHRhdFcvRDM5NmNmdnRtMkZ3cUZLQ2dvUUdwcUt1N2V2WXVqUjQ5aTllclY2TlNwazhMWGtpVXJLMHRobTRIYTY1aFlMRVpHUmdiVTFkWEI0L0d3ZXZWcXhNYkdRbGRYVitwaGU5aXdZVEtQVlhlZHRiVTFWcTFhQlc5dmIranA2VW5OVmlQK2UzcjI3SW51M2Jzaktpb0tvMGFOWW5TdUtVdFhWeGZObWpWcmNGdXVYTG1DdDIvZll1Zk9uWXhaQmxWVlZUaDgrREFBWU0rZVBkaXpady9yL25QbnptVjBvUDc5OTk5S3o2S1FWSi85VkwxT0ZSY1hReVFTd2RmWGx4N0J6Y2JHeG9aMWRIaG9hQ2pyOW16M0RaU3NyQ3hHWUdyRWlCRnlaKy9JbytyN2ZmWHFsZHpqVVlNaEZXMUhkV1JTK3ZidEN3OFBEM2g3ZTJQSGpoM3c4dktpQjhubzZ1b3E5VjVHang2TmE5ZXVZZi8rL1dqVHBnMGNIQnpvZGNlT0hZTlFLSVNscFNVamJaV3pzek4wZFhWeC8vNTl4ckU2ZCs0c05mT3FNZXpjdVpOMStmMzc5NlhhSUc4L0F3TUR4dTg3SmlZRzJ0cmFDbWNneU5PK2ZYc3NXTEFBQmdZR2VQYnNHVTZlUElsOSsvYkIwdElTUEI2UHZnY1pQbnk0Vk1DVGN1dldMVnkvZnAyeGJQNzgrVWhLU2tKUVVCQysrdW9ybVorL2pZRUtqSHlNV2FkejU4Nmx6Lyt5c2pMNCtmbWhkZXZXQUlCdDI3WXhPdVJuelpxRmlSTW4wck9YMHRMU1dBTy81dWJtOFBMeXdzcVZLK0h1N2c1L2YzOTZWc2k3ZCs5Z1oyY0hmWDE5L1BERER6aDQ4Q0R1M2J0SG53TVpHUmxvM3J3NWZSNWJXVm14emlaU3h2NzkrOUd1WFR1WnM3RUFJRGMzRnp0MjdFRExsaTJsWmoyTUdUTUdmLzMxRjNidTNJbE9uVHJWKzNObTJMQmhHRFZxRkhSMWRhR25wd2RkWFYyRkFjMlNraElVRmhaaTZOQ2g5RFZPUjBjSGVucDYwTlBUZzc2K1Bnd01ER0JvYUFoRFEwTm9hV25WcTIwTlFUM2ZqUjQ5R25sNWVaZzhlYkxVTmlOR2pKQzVQNWxwMjdSSVlJUm9GQVlHQm5qOStqV0VRaUY5NFRJMU5ZVzZ1anF5czdOSllJUWdDSUpnYU42OE9hNWN1UUlqSXlPWW1wcCtzTmNOQ3d0RFJFU0VVdHZLR3BGYmQrUW5VTnR4VXJjenRiaTRHRUR0ZzQwcU0yVHFIaHVvN1lSS1RVMWxYWGZ0MmpXVjh2cXlFUXFGT0hUb0VNTER3OUd5WlV2NCtmbmh5eSsvVlBrNHhzYkdhTldxVllQYThsOFZHQmlJNU9Sa3BiYU5qWTJWdTU1NmdLTFNOQ2xEWHEyUmtTTkhLajFib1Q3bkFKZkxaYVQvRVFxRjJMeDVNMkpqWXhFU0VpSjEzdGZkbnRybjRzV0xPSERnQUZhc1dBRnZiMi9XRGlTMmZldVNOMUtlRGR2bzd6LysrQVBObWpWRFdGZ1l2WXd0MS8yZmYvNko2T2hvcVhYcDZlbFl0V29WdExXMTRldnJLeFVjSXY2YlpzK2VqVVdMRnVIZ3dZTll0MjRkdlZ6WnpzSk5telkxdUEwQ2dRQ0hEeC9HNE1HRDBiRmpSN3g2OVFxSmlZa1lPblFvVHB3NGdieThQTmpZMkNBd01GQnFGdHEyYmR0dzVjb1ZkTy9ldmNIdGFJajZYS2ZzN2UzbHJ2L3l5eTlaMHlISkNveDhTS3E4WDJVSFJTamFidkxreWZqeHh4OFp5L3IwNlFNdkx5OTA3TmdSQU9pQktuVUhqOGlpb2FFQlQwOVB6SjgvSDVzM2IwWkFRQUJhdDI2Tm5Kd2NuRDkvSGdDd1k4Y09wWTYxWThjT2RPN2NXYWx0VmNIV2dlbnM3SXlKRXlleW5oOVVDa1o1SFo4aWtRZ1hMbHlBazVPVHpOb01UNTQ4QVNCN3hzcklrU09ocDZjbk5TT2tlZlBtVXFrYTI3WnRpMzc5K3JFZWh5MFFxYW1waVJVclZ1RGl4WXRvM2JvMTR1TGk0T1hsSmZQOVVDSWpJeEVaR1VsL3Iwem5MeFY4VURURHRTblkyZGtCcUwzZWVucDZnc2Zqd2RQVEU4QS9OWFlsR1JvYTBnSHN1blVsSkhYdTNCbUxGaTNDOCtmUG9hdXJDMTFkWGZCNFBIbzJFUUM0dXJyaTlPblRTRTFOcGU5dDB0UFRHZmZxWm1abTlaNnhRd1ViWmUwdkVBamc1ZVdGOHZKeXJGKy9YaXBBcktHaGdaVXJWOExOelExcjE2N0Y3Ny8vTGhXQWZmbnlKV1BHemYvKzl6OWN1SEFCUUcwd0RnQmF0V3BWNzBGeksxYXNxTmQrVFUwZ0VPRHExYXZvMGFNSHJLMnRJUkFJNE83dURxQzJ2c2pSbzBjeGFOQ2dCZ1U5aVlZaGdSR2lVVkJUb1V0TFMra0hOM1YxZGJScTFRcVptWm5vMnJYcnZ5S1hORUVRQk5FNGJHeHM4T2JORy96NTU1L28wYU1IYkd4czBLSkZDNW41YkJ2Yjc3Ly9Mbk5kYkd3c0lpTWo0ZW5wS1pYR0I2aDlpS3dySkNSRVpvSFB4WXNYcTlRMnRoR2s2ZW5wU0UxTlpWMzMvUG56QmdWRzNyeDVnODJiTitQWnMyZm8wNmNQVnF4WTBTU2pLQW41M056YzZGUnBJcEVJUzVjdVJlL2V2VmxIbFZFU0VoSVFIQnlNaFFzWG9rdVhMakszYThoSXMvb1UyVzBvTHBlTHVYUG5JalkyRnZIeDhVcnZNM0xrU0xScjF3NXVibTdZdkhrekRoMDZwSFNIbXlSbE9uU0EyaEhUaHc4ZmhydTdPK3NJeExyWE03YU9FMnFrdE9TNkd6ZHV3TmZYRjZhbXB0aXlaY3NuUGNDb3BxYm1vM1JRL1ZkUktlTXFLaW9ZdFdlb3prSkZJMnVYTDE4dWN5UjRYYkt1UFVlUEhrVkZSUVU5TWprd01CQlBuanhCaXhZdEVCNGVEbGRYVjBSSFIrUElrU09NanZFTEZ5N2c0c1dMbURkdkhteHNiSlJxdzcvWnpwMDdaYzR1K0ppMmJ0MHFjOTJqUjQ5dzdOZ3hBSUNscGFYYyt4c3FFQk1YRjBkMzJsTlNVMU1CZ083Z3o4ek1sRnVBdkhYcjFuVEhhY3VXTGVIbTVvWjE2OWJod29VTG1ETm5EZ0lDQWlBVUNqRjI3RmhNbXphTnNlK1lNV013WWNJRXFmTloxc3lmcHRDaFF3ZVltcHFpcHFZR08zZnVSUC8rL2VuZ29KNmVIa3hNVE9UdWYvdjJiZVRuNThQWjJSbWhvYUZ5UHhkbG5WT3laaWMxRmpzN096cHcwTFp0VzRYM3ZnRUJBYkN6czBQLy92MVZlaDBxcGQzSEZCWVdoanQzN21ETm1qV3dzTENRZVovRWxrcUxHa2h4N05neHh1enp1cjhmR3hzYlJoQkJVMU1UQnc4ZXBKOUxjbkp5a0plWEo3YytXV01SQ29Ydzl2YkcwNmRQTVcvZVBKa0JSVHM3Tzh5Wk13Y0hEaHpBNnRXcnNYNzllc1pzc1B2Mzd6TitIcmR1M2NLdFc3Y0EvQk1ZK1RlNmZ2MDZTa3RMNlZwS21wcWFHRFJvRUlEYStvRkFiZUNMcE5MNmVFaGdoR2dVMUFXNnBLU0VNYUxOd3NJQ2I5KytSV0ZoSVd0SEVrRVFCUEhmeE9WeU1YbnlaTVRIeCtQdTNidElTRWhRZXQvZXZYdmptMisrYWREcnl4djlUbzJHYTl1MkxhUElvVHhMbGl5Um1nTDkxMTkvd2QvZkgyRmhZVkpGMXVXbDFQbVFJaU1qc1gvL2Z0VFUxR0Rod29WSzVaWis4dVFKM1lILzlPbFQ4UGw4K21hK29LQkFibG9UWFYxZEdCc2IxNnV0dDIvZnhwMDdkK3ExNzRkV24zTzBicWQ1aHc0ZGtKMmRqYlp0MjhyYzU4cVZLd0NBL3YzN0sveTVabVZsb2FxcVN1bjJ5Q3VHK3lIT2daWXRXNExMNWFLb3FFanBOZ08xbzdaZFhWMFJHaHFLeU1oSXFVNHlaZlRwMDBlcDdWcTBhSUhEaHcramE5ZXVjanUyNVAwOHFOUWwxRFpuenB4QlpHUWtXcmR1alJVclZxQ3Fxb3BlcDZhbWhyQ3dNSncvZng3dTd1NzBnelZRT3lKeHpKZ3hFSXZGT0gzNk5LUG0wT25UcDdGbnp4NHNXN2FNY1oxS1MwdkQ2ZE9ua1pLU2d1TGlZbWhyYTZOOSsvWVlQWG8wNi9ucjdPd01MUzB0aEllSHc5L2ZIemR2M2tSRlJZVlU0TzNLbFNzNGMrWU1YcjE2QlEwTkRmVHMyUlB6NTgrWDk2TlVXbU1VOC81UUd1T3ppczB2di93aUZZaXJyS3dFd0Y1clN0TDI3ZHNiOU5wLy8vMDN3c0xDc0d6Wk1oZ2FHaUltSmdZUEhqekFEei84Z0gzNzlxRjkrL2FZUDM4K2JHMXRzVzNiTnJScDB3YURCZzNDMWF0WDRlZm5oKysrKzA2cU5rUlQrVmlmVmNxYVBuMDZuSnljV05mbDV1YlNJNHFWMVZqdlYxWU5tdXJxYWdRRUJFQmZYeC92Mzc5SGNYRXhxcXFxNUJaQkJtbzdRK1dsYXFUYUsyL1dvb09EQTZQanRHL2Z2dGl3WVFNY0hCd1FFeE5EcDg3aThYaXNBenRrTGY5US9QMzlBZFFHRlM5Y3VJRGV2WHZUNjZaUG40N3AwNmZMM0Zjc0Z1T1BQLzRBVUp1ZXJHNmg2SXFLQ256Ly9mZG8wNllOMHRQVFlXNXVqbUhEaG1IU3BFbFN4M3J4NGdXZVBYc0dvUFp2R2FnTnhGUFhqY2E2WHJWcTFRb3VMaTZNNEcxZEFRRUIrT0tMTDZRNjlwVWRqS0ZvdTA2ZE9zSFB6MCs1QnF1QUtqWS9idHc0ZWxZTld5RnVXYW0wTm03Y0NETXpNeGdiRzZPa3BBUUNnWURleDlqWW1CNW9ZR2RuaDdObnowSWdFTkF6THlRSGExRnAyV1Q5dlZJek1XVDU0b3N2bE9xSXI2cXF3dnIxNjVHUWtJQ1JJMGNxdkg1Ly8vMzNLQ3dzeEtsVHA3Qm8wU0o0ZUhqQTF0WVdBREJod2dSNlJvcXpzN05VOGZXR2FzaEFIbFhhVWxSVWhNREFRSm5yRFF3TU1IWHFWQUQvMU9PU0pTa3BDZnI2K3ZXYXBVODBIaElZSVJxRm5wNGVPQndPM3I5L3oxaHVabVlHTlRVMVpHWm1rc0FJUVJBRXdhQ21wb2Jldlh2RDN0NGVMMSsrQkovUFY2cW9ZbjN5cXF1Q0d0MGtXZStob0tBQXUzYnR3dFNwVTZVS0tnTzE3Nlh1cUdtcVNDcmJPbm1Ta3BLa2xsR0ZCdG5XMVMzMnFBcC9mMy9vNnVwaSsvYnRTazlkMzcxN045VFUxR0JwYVltalI0OEMrS2V6TWpnNG1QVUJrVEo4K0hBc1g3NjhYbTF0NnQ5N1kycU10am80T0NBNE9CaDVlWGxTTlcwb0NRa0phTnUycmN3T3ZHN2R1dEhubnFlbnA4S2M4SktvenU3eDQ4ZExGWHY5RU9kQVpXVWxoRUpodlRvbkJ3d1lnTkRRVU55NWM2ZGVnUkhnbnhwQmJLamFBRlJIVzFsWkdSMFlLU3NydzlhdFcvSEREei9RUHpkbENpM1gzZWJ0MjdkWXRtd1pZNW11cmk1V3JWcUY4K2ZQNDhHREI0ekF5S05IaitoQ3hzbkp5ZWpWcXhlOTd1SERod0RBeU1kLzl1eFo3TjY5R3h3T0I5MjZkVU92WHIxUVVGQ0FwS1FrSkNZbXlrejdBZ0M3ZHUxQ2NuSXluSnlja0pPVHcxaTNmLzkraEllSFEwdExDNzE2OVlLMnRqWmQ4RmNrRWluOE9TZ2kyYUg0cVd1cWF4YmI3Q1FxSlZIZElEeEZVMU1UbXpadGdyVzF0ZEt6cUI0OWVvUXZ2dmlDc2V6YXRXc1FpVVRZdVhNbkhXU3hzckxDMUtsVHdlZnpNV1hLRktpcnEyUG8wS0ZJVDArSGo0OFBidCsralpzM2IyTEVpQkg0K2VlZlZYbXJEZExZMTZsSGp4NUpiY2ZsY3V0ZFQ2RlpzMmFNYytUNjlldll0R2tUTGwrK2pHYk5tbUgyN05sMC9RSmxOUFYxT1NRa0JBS0JBSU1IRDBaRVJBUW1UNTZNWGJ0MndjN09UbTZOa0tWTGw3S21BUVZxWjZkY3VYSUZ1M2Z2bG5rUE1uVG9VTmFaVUwxNjlVSk9UZzc4L1B6UXJsMDdQSDM2RkNLUmlIVUFRTjNsYW1wcVRWYUlYWm5PMmJWcjF5cmNadENnUVhCM2QwZE1UQXhldkhnaGM3dVltQmlJUkNJNE9EZ2dQVDBkUFhyMHdJMGJOMWdESTNmdTNLRnJBRkVDQWdMb3I1Vk52VWxKU2tyQ0w3LzhRbjh2bVQ0dE5UVVYzdDdlMkxScGs5d0JIblhKbXlVTDFLYW1FNGxFK09HSEgrVE9IR21LbVphRmhZWFl1SEVqT25ic3lFZ2xKK3RhejVaS3k4ek1qRjdtNCtQRG1QMGpXWmk5UjQ4ZU9IbnlKT0xqNDFuVG10MjhlUlBHeHNaMDBLRXVSVUh3OGVQSEt3eU1GQllXWXQyNmRmajc3Nzh4YU5BZ3BhL2Y4K2ZQaDY2dUxvNGNPWUxGaXhkajNMaHhtRFJwa2xMQnljT0hEMHVkbzJ6WXJobDE2NTZvUXRsMHNVRHQ4Nkc4djVXV0xWdlNnWkdyVjY5S3BWcG11MFlvcWg5bGFXa3A5eHBPTkF3SmpCQ05RazFORFhwNmVuUXhLZ3FQeDZQVGFYWHAwdVdqVDNza0NJSWdQajNhMnRwU0hhOU5qZTJtbE9vWW9EcVdKSXUwWDdod0FiZHYzOGIzMzMvUGVqeDVLVEZVSFIwcitaQ3B5cnI2TWpZMlZpbWZiMEJBZ015SG01VXJWeUk1T1JsWldWbU1oektoVUFnWEZ4ZWxaK0N3c2JTMC9LeUNJdzAxY09CQUJBY0g0OUtsUy9RRGxxUm56NTdoelpzM2NoOEVlL2Z1VFhja0wxKytuQjVOekthaW9nS0hEeC9HcTFldkdHbTU1czJiSjdYdGh6Z0hidHk0QWFBMnVLTXFxbEI1Wm1hbXl2dld0WExsU3NiM3ZyNis5TmZVTE9taW9pTDZOV05qWTNIbnpoMTZsQ2dnUDVYWjQ4ZVBzWC8vZmp4NThnUk9UazZZUDMrKzNNRkVsWldWNFBGNGRMQ0Rjdi8rZmVqcDZhRzZ1aHFKaVlsMFlFUXNGaU1sSllWT1Z3alVqaXpmdlhzMzlQVDBzR1hMRnNiZmYxWldGdHpjM0JBYUdvcHUzYnBKMVlJUUNBUjQvZm8xRGg0OEtOVkIvL0RoUTRTSGg4UEV4QVE3ZHV5Z1Ura0lCQUtzWGJ0V2J1ZWVzcHBpQnNhL0FaV1NxRzRRdFRGVDRibTd1MlBreUpHd3RyYUd2cjQrb3FPamNlL2VQU3hkdWhTYW1wcFNIZXRVb2V6WTJGaVltNXRqK3ZUcENwOEY1YlZYMWZmUzJOY3B0dnoxQmdZR2RDcVV4cVNucDZmeVNPcW12QzdmdjM4ZllXRmg4UEx5b21jYXVMcTY0dno1ODlpK2ZUdldyRm1qVWxzcHFhbXAwTkRRa0psYXJhYW1CaUtSU0dZUUl5NHVEbFZWVlZpMWFoVisrdWtuaEllSEl6dzhYR3E3RXlkTzRNU0pFL1QzdlhyMWtwcDUwVmpZZ2tEdjNyMURhR2dvV3JWcWhZa1RKeXAxSEFzTEM1U1hsMlAvL3YzMExCMDJFUkVSNk51M0w1MGE3TnR2djBWa1pDVFMwdEtrT3I2blRKbUNLVk9tQUtqOWUwNU1UTVRKa3lmcFlLbmtnQ0JsdEduVGhuNi9kZStCcmF5c3dPUHg0TzN0amNEQVFMbkJNMGwxNjlKSUtpa3BvVk81OWUvZlg2V0FTMk80Zi84K0Nnc0w2Vms2bEZPblRtSFNwRWxTQTVYWVVtbEptamh4SWdZTkdrVFAzcFJrYjI4UEF3TURYTDU4V1Nvd2twdWJpd2NQSHNERnhVWHVOVlhXQUFkbHI2WGJ0bTNEMzMvL2pkR2pSMlB4NHNVcTllVk5tellOdHJhMitQMzMzeEVlSG83MjdkdkxUSnVXbFpWRno1cnUzYnMzWXhBSFVEc0k2TTZkTzR5L3JicUJMdzZIMDZpelQrUlJOa2hSVVZHQjRPQmdPbkJMb2U0cjA5TFNFQlVWQlZkWFY5WkJkNUtVL2ZzaDZvY0VSb2hHbzYrdkx4VVlBV28vMUxPeXNrZzZMWUlnQ09LVG9LNnVMdFdaSEJ3Y1RFOVZwMGFvVXc4NFZWVlZpSXlNUkljT0hXU09ER1ZMaVhIanhnMGNPWElFdTNidGt1cXNrRGVDbkJycEtlbmd3WU80Y2VNRzY3cmc0R0JjdTNhTnNlenUzYnRLZDFSa1pHUW9mRWhTcFVhRnRiVTE0dUxpSUJhTDZZZW81OCtmbzZxcWlpNjRTaWhtYW1xS2I3NzVCbWZPbk1HNGNlT2tVdVNjT25VS1hDNVg0U2d6aXJ5ZmZVSkNBZ0lEQThIbjg3Rnc0VUs0dXJvMnFPME5PUWY0ZkQ1dTNyeUpmZnYyUVVkSHAxNHpQcmhjTHJoY0xpTkZCYVd5c3BMMWZKODJiUnByT3BPNlAxL0p3SWlPamc1MGRIU1FsNWRITHp0NzlpeGF0V3FsY0daRGFtb3FqaDA3aG9TRUJIVHMyQkhidDIrbjg3UExvNldsaFM1ZHVpQXhNUkhaMmRsMGgrYjkrL2ZScFVzWDhQbDh4c3l5WjgrZW9iUzBGS05HamFLWG5UeDVFbUt4R0QvOTlKTlVVTlRjM0J5elpzMkNqNDhQL3Zyckw2bkFpRmdzeG84Ly9zZzZheUVxS2dvQU1HZk9IRWFoWjAxTlRmejg4OCtZT1hPbXd2ZEgxQTgxRzh6Q3dvS3huT3E4bVRWckZwM0NoY0xuOC9GLy8vZC9DQWdJVUtyZVF2UG16YUdqb3dOcmEydThmZnNXVzdkdXhiQmh3NlRPMjV5Y0hJU0dodUxDaFFzd016T0RxNnNyd3NQRE1YUG1USXdjT1JMRGhnMlRDbktQSFR1V01SaEJVa1JFQlBoOFB1djVRNjJyRDFXdlU3dDI3WkphMXBCWkJ4d09CeGtaR1ZMM0E1TFhwN29wOHhxaXZ0Zmx0Mi9mWXRPbVRSZ3dZQUMrK2VZYk9qREM1WExoNXVhRzVjdVhJelEwVk9rT2YwcEdSZ2F5czdQUnJWczNjTGxjdkhuekJpWW1Kb3h6a1pybHdaYU82ZXJWcXhnMGFCQTZkdXhJcDM3czI3Y3ZCZzhlek5qT3k4c0wvZnIxdzhDQkErbGxUWmttclc2dGlMS3lNaXhidGd4Y0xoZHIxcXhSYVNDS3Y3OC9pb3FLTUhmdVhOYlVQWEZ4Y1hqeDRnVisvdmxuK3ZmU3RXdFhtSnFhSWl3c1RPYk1GR3AySVBCUGZhTDZNREV4b2Q5djNjQ0lucDRlVnE5ZWplWExsOFBYMTFmcDJsM3lTSFl1SnlVbGZmREFTS2RPblJnQjROdTNiOU9ERkxadDI4YjRXZFpOcGZYMjdWdWNQWHVXOGRsSlhUdlYxZFdsQWlQcTZ1cjA3Q3pKd0FGUWU5MFRpVVJOWHBkanhZb1Z1SHYzTG5SMWRaVysxNlJRTTU2Q2c0UHg2TkVqUm5DSHlnNXc2OVl0WEw1OEdmbjUrVGg3OWl5QTJuU29kZitHK0h3Kzd0eTVJN05PVGsxTlRaUE5BR3VJbzBlUElqOC9INy84OGd0amtBMzFzNlRTMmsyYU5LbkpVemNTOG4xNlp3L3gyVEkwTkVSMmRqWkVJaEdkUGdTb2ZjQWk2YlFJZ2lDSVQwRjFkVFcwdGJYcEhMZVVBd2NPMElFUmFoUVNsU0ltS2lvS1JVVkZyS05GZVR3ZW5KeWMwS2xUSjZtT25tYk5tZ0dvL1J5c203ckV5Y2xKWmcwSHR1bi9WS2M0MnpxMkRpMHJLeXU2TUs0OCsvZnZoNkdob1VvZEdtL2Z2cVZmMDlUVUZKcWFtb3lId1MrLy9CS2xwYVY0OGVJRi9kQjY3OTY5anpJejZITTNmZnAweko4L0gzLysrU2RqMU4vVHAwOXg5ZXBWakJ3NXNzRVBVMXUyYk1IVnExZlJxVk1uK1ByNnNoWUlyNnV4endHMllJV3BxU2wrKyswM2xWTEpTQjVQS0JTeXBnemljcm40N3J2dnBKYlh0K2hscTFhdDZOejlpWW1KZVA3OE9aWXZYODY0RjZZSWhVTGN1blVMWjgrZXhlUEhqK25sVDU0OGtadkdwbTVnMHRIUkVZbUppWGo0OENITXpNeVFrNU9Eakl3TVRKZ3dBUVVGQlFnSkNVRkJRUUdhTjI5T3AvK1JUSzFGdmZhMzMzN0wrbnBVTUNROVBWMXFIWWZEWWN3b2trUVZWSlo4TFVycjFxMmhvYUdoVXAwYlFua3BLU25RMGRGQm16WnRHTXNsUDVja1U3Z0EvNHhBYmQyNk5hcXFxdWhVYkd3a1AzdkVZakcyYmRzR0F3TUQrbk9tb3FJQ2QrL2V4YlZyMXhBZkh3ODlQVDNNbWpVTHJxNnU0UEY0Y0haMlJuQndNTUxEd3hFV0ZnWkxTMHM0T3p2VDZYN2tGWWErZXZVcW5hYXJMclpsbE1hK1RqVldZRjhvRkFKZ2R2WUhCd2NqUGo0ZSsvYnRvNE5aeW55R1MycUt6K2Fpb2lMOCt1dXYwTmZYWjAyajA2bFRKMHllUEJsQlFVRm8zcnk1VkZCQ25waVlHQUMxd1l6cTZtcTR1N3ZEeE1RRW16ZHZwczlONnB6VTBOQmc3RnRZV0lpdFc3ZkN4Y1VGaXhZdG9wZTNidDJhdFVhVWhZV0YwcldqR2xOcGFTbFdyMTZOVjY5ZVlkV3FWU29GUllEYW9QTDA2ZE9sQXA1QTdYbDA4T0JCZE83Y0daMDZkYUlESXh3T0J5Tkhqc1NoUTRkWVo0MEF0ZmUxVk9mMEw3Lzhnbjc5K2pFR0lRUUVCREJTYk5WWHAwNmRNSEhpUkJ3L2ZoeG56cHhwOEtBTEt1MlV0YlUxb3FPanBlN2xtNXErdmo0c0xDem9nRVpxYWlwOXo4UjJmNjZ2cjArdk56YzNSOCtlUFZudkRXUnhjWEhCbVRObkVCSVNndFdyVndPb1BmZWpvcUxRclZzM3FWU0hqYTFaczJZWVBudzRNak16R2Rlalc3ZHU0Y21USjVnelp3N3JMSkxnNEdBNkFHUm9hRWdIUlZKU1VuRDU4bVc2WHVETGx5OWhiMitQY2VQRzBlY2o5Zk1wS3l0VGVwWkUzVm8yYlBjdTh0NmpySFMxamFGLy8vNnd0N2RuWFJjZkg0OHZ2dmlDQkVVK0FTUXdRalFhUTBORGlNVml2SC8vbnZFZ0twbE9TNVhjZlFSQkVBVFIyTmh1dEt1cXFpQVdpK21iZUIwZEhSZ2JHK1BObXpjb0tTbkIwYU5IMGFsVEo2bXAzZGV2WHdkUW05cUZ6K2ZUMzFPb0cvTzR1RGlwMGY3ZmZQTU5xcXFxY1AzNmRaaVltQ2cxVWx3VlptWm1TajB3N3QrL0h3WUdCa3B0U3oyMExGNjhtRjYyZGV0V2ZQMzExL1RJZkhWMWRYVHMyQkU2T2pxNGMrY08zZmx5NDhZTk9EbzZTblZ1RVBMWjJOaGcxS2hSQ0E4UGg0T0RBN3AwNlFLQlFBQWZIeC9vNit2TExkaGFYVjB0TS9XR3BLdFhyOExlM2g3dTd1N2djRGgwSHV5NmpJMk5tK3djb0lJVkhBNEhPam82YU4rK1BSd2RIZXM5QXBENjIyTWJUY3JsY3JGa3lSS2xqL1hreVJPNTZ5MHRMZkg4K1hPSXhXSUVCd2VqZGV2V1VpTXJYN3g0Z1N0WHJ1REtsU3QwTWZuQXdFRFdXUmVTVHA4K3pWcTB1RmV2WHRpOWV6Y2VQbnlJNGNPSDQvNzkrK0J3T0hCMGRFUk9UZzVDUWtLUW1KaUlJVU9HNE5HalJ6QXdNR0IwZkphVWxNZ3RSa3pkeDVlVmxVbXQwOURRa1BsM1hGeGNEQTBORFpuSFZhVkRpR0JYVmxZR0xwZExCL0tCMnFCRVVsSVM3TzN0NWY2TUZ5eFl3T2pFa3F6cHRYSGpSaVFuSjh2Y1Z6STRkL3o0Y2FTa3BHRGp4bzNnOFhoNCtmSWxjbk56NGVQakF6TXpNeXhZc0FCRGh3NkZTQ1NpTzZ2TXpjM2g0ZUdCek14TVJFVkZJVFkybGxGSTJNM05EYWFtcHZWS0Yrbm01b2J1M2J2VHRRays5YzhxcWcyUzl5S1dscGIwNkdFcWVLVnMycHFtZXI5OFBoL3U3dTRvTGk2R241K2Z6RTdLNmRPbkl3cUpsZ1lBQUNBQVNVUkJWRDA5SGI2K3ZoQ0x4VXFsNlJFS2hUaDM3aHg0UEI3NjkrOFBIbytIRlN0V3dNUERBKzd1N3ZEeDhZRzJ0amJkZnNuekhhZ2RxUzhXaTJVV3IvOFU1T2JtWXMyYU5Yang0Z1U2ZE9nQW9WQ29zQ0EyQU5qYTJ0SnBkU1pPbkFoOWZYMGtKaVpLYlhmMDZGRmtabWF5RHRvWlBYbzB3c0xDc0hQblR2ajcrek0rU3lzcUtuRHUzRG5ZMmRraEpTVUZRNGNPeGY3OSs4SGhjT2pBeFpRcFUyVE9WSXFLaWxLcEZzbjA2ZE9SbUpnb2RSK3Nxb3FLQ2x5NWNnWHQyN2VIaTRzTGZIMTljZi8rZmZUbzBhTkJ4MVhGSDMvOGdZU0VCSVNFaEFDb25YRkZwWUViTm15WTFQWUhEeDdFd1lNSEdjdFVTZU5tYm02T0lVT0c0T0xGaXhnK2ZEanM3ZTBSR0JnSWdVQ0FHVE5tTlBEZEtNL0N3b0x4blBEa3lSTVlHaHJLVEM5ODRNQUIxbXZLeFlzWGNlM2FOZlRxMVF0eGNYR1lObTBhbmY2SytsdlgwTkJBZVhrNWZ2cnBKNWlhbW1MY3VIRUs2NU9WbDVjekJvbEpCa3NWR1RObURCWXVYS2owOXFvWVBueTQzTG9xVk8wUlJkZE1MeSt2anhMWS9TOGhnUkdpMFZBUFVYdytYMnFFbm1RNkxSSVJKUWdtZFhWMTFOVFVxRlNjbVNBYXkzL3QzQ3NxS3BMNkhLTHFMa2crOU52YTJ0SjUrTXZMeXhrZERwUk5tellwOVpvN2R1eVF1NzVYcjE2TXdJaGtIbXdLbFp1ZmJSM1ZtZExVcUpHYkZ5OWVoTHE2T3VOR251cUExOUhSQVpmTFJkKytmWEh4NGtWTW1USUY5Ky9meCt2WHIyVVdYeVhrbXpObkRoNDhlQUJ2YjIvNCtQamd5SkVqZVBYcUZkYXNXVVBYdUdDVG1KaW9kRHExaHc4Zktzek5mUG55NVNZN0IxUU5WaWh5NmRJbEFMSm5SS2hDVWJGUlcxdGJoSWFHNHR5NWMwaFBUOGZHalJzWjE5U0hEeC9TS1JRNmQrNk1yNzc2Q25GeGNRcnpTUU95QzJsVEkvK3BGQjczNzkvSGwxOStpV2JObXNISXlBZ0dCZ1pJU2txQ3M3TXpVbEpTNE9qb3lPaGsxZGJXeHZ2MzcxRlJVY0hhV1VXbHhtV2JjU092czFaRFF3T1ZsWlZTb3plQjJzOGFNbHVrWVdKalk3Rjc5Mjc0K3ZveVpvWmN1blFKbFpXVkNqdUpQVHc4R0NuT1NrcEs0T2JtQnFDMkNQRDMzMytQZWZQbTBZRTlvVkNJYWRPbU1XYVJ2WGp4QW9jUEh3YVB4OFBPblR1Umw1Y0hzVmlNR1RObUlDZ29pTjcyenAwN1dMZHVIZXpzN05DblR4OTgrKzIzYU42OE9Td3NMTEJnd1FMTW56K2YwZG1Wbkp4Yzd4cFN5Y25KakJHL0gvS3pTaWdVcW53UFJhWCtrbmY5VmtWVHZOL0N3a0w4OHNzdnlNaklnTGUzdDl5UjZSd09CeDRlSGxpeFlnVjhmWDJSazVPREtWT215TDFXWEx4NEVRVUZCUmd5WkFoOW5mbjY2Ni9oN3U2T0RSczJ3TlBURTVzMmJhS0RzM1VESXpFeE1XalJvb1hVVEpmUTBGQ0Vob1pLdmQ2eFk4Zm8yaFFBMEtWTEY3b3dmVk40OE9BQk5tN2NTUCt1MDlMU2tKYVdwdFMra3lkUHBqOGYySzdCUU8zbnl2SGp4ekY4K0hEV0ZLKzZ1cnFZUG4wNkFnTURzV2ZQSHNibjY2bFRweUFVQ2pGZ3dBQ2twS1RBMmRrWlZWVlYrT09QUDlDM2IxOGNPSEFBelpzM1p3UXVKVTJaTW9WMTFxVXNYQzRYL3Y3K0RRNk1uejU5R3UvZnY4ZjgrZlBoNU9TRW9LQWc3TnUzRC9iMjloOHNqVksvZnYxdzVzd1pwS1dsb1hYcjFuajU4aVU5MjQwS2xsQm16SmlCSDM3NFFTcmRsYUlCRVhYTm5qMGJ0MjdkZ28rUEQ4YVBINCtZbUJnTUdqUklabXBmU1ptWm1ZaU5qVlhwOVpUeDh1VkxtZGZydW9QTkpJMGJOdzV6NTg2Rm9hR2hWRENBdXU4d01EQUFoOFBCMkxGakVSRVJBVzl2Yi9vYUsrdVp0YkN3VU9wOGRYSnl3dGl4WStXK0QyV0x5ZGNYMjB3dlNYVnIyRW1xckt4RVVGQVFxcXVyRzFTZmtWQU9DWXdRalVaUFR3OXFhbXFzZVY2cGRGb1pHUmtrTUVJUWRXaHJhNk8wdEZUbXpTOUJOS1hTMGxLbGNvdi9XMlJuWjBzOVRGREZKaVVESTEyNmRFRkNRZ0t1WGJ1RzhlUEh3OWJXRmtCdEp3ajFBQ1pyeEJ3MTdiMURodzVJUzB0RDI3WnRvYVdsaGJWcjE4b2NMUzhwS0NoSVp2dmxyYXV1cm03U1VhNmxwYVhRMU5Sa2ZTaDU5KzRkQU5BcE0xMWRYUkVkSFkyb3FDaEVSVVdoUzVjdWpUNHI1cjlDVzFzYlhsNWVXTHAwS1JZc1dBQ1JTSVFwVTZaSUZlT3N5OWJXRnU3dTdncVB2MlhMRm5UdDJsV3BYTldmd3ptUWtKQ0F5NWN2dzh6TVRPV2MyR3pxZG5aNGVIZ3dSZ0IyN3R3WlFVRkJDQXdNaEpPVEV6MnpyS0tpQWp3ZUQvYjI5aGcyYkJqNjlPa0RSMGRISERwMENIRnhjWFQ2TFhuWWF2ZFJldlhxaFpNblQrTGx5NWQ0OE9BQlBYS1R3K0dnZS9mdVNFcEt3dE9uVDFGV1ZpYVYycXBqeDQ1ME1WUEp2UHNVS3ZlOHFyOHZTMHRMcEtlbkl6azVXYW8yU1hKeXNzSlJud1M3ZCsvZXdkL2ZId2tKQ1RBd01HQjhabEN6R2dIZzJyVnI2Tisvdjh4T1FoNlB4L2lNa0F4ZVVmbnNUNTA2QldkblozQTRISnc1Y3dZRkJRWHc5UFNrdHpNeU1vS1ptUmtzTEN4Z2FXa0pDd3NMV0ZoWXdOYldsdkYzMGJadFc4eVlNUU0zYnR6QTd0MjdFUmdZQ0RzN093d2JOb3crZmxNTnltanE2MVJOVFEwZVBIaUFHemR1SUM0dWpyWDJGNFhxREpmc0ZNN096Z1pRRytCa201V2xxc1ordjY5ZnY4WnZ2LzJHdkx3OHVMdTdTODJXWmFPdHJZMnRXN2RpMWFwVkNBa0p3Wk1uVDdCaXhRbzZwV2pkOWg0K2ZCaGNMaGRUcDA1bHJPdlhyeC9tekptRDdPeHNxS3VyMHo4ZnlVN1d3c0pDUEhyMENHUEhqcFVLdmpnNk9rb0ZDTGRzMllKdnZ2bUc4Wm5aV0VHcHVnUUNBWUtDZ25EbXpCbTBhTkVDUFh2MnhMMTc5NVN1MDZiTWJKdU1qQXlzWDc4ZXJWcTF3dno1ODJWdTUrTGlndGpZV0VSR1JzTEF3QUF6WnN5ZzYvKzR1cm95N3YwblQ1Nk1iNzc1aGs3eG1wZVhoNWN2WHpMU0pncUZRang1OGdSMmRuWXFQN1BXRFlwUS9VWEtYZ05ldlhxRlAvLzhFMVpXVmhnNGNDQzRYQzZtVFp1R25UdDNTZ1YrbXBLZG5SM2F0R21Ea3lkUG9udjM3aENKUk9qZHV6Yzk4bDhabFpXVkVBZ0VVc0UrU2sxTkRTSWpJekZtekJnQXRlZnEvLzNmLzJIOSt2WFlzMmNQV3JSb29mUU1oN2k0T01URnhTbmRObVhrNU9RZ016TVRmZnYyWlYxZldWa0pBS3lETHFqWk5XemV2bjBMb0RZbG1iYTJOc2FQSDQ4eFk4Ymc2dFdyT0hyMEtMS3pzekZ2M2p3c1dMQkE2djRpT3p0YkttVmNzMmJOUHZtNmh2YjI5akExTlpWYVhsNWVqdDkrK3czVjFkVll0MjZkM0o4YjBUaElZSVJvTkdwcWFqSUxzRlBwdERJeU10Q2xTeGVscHdZVHhIOUJpeFl0a0pXVlJRSWp4RWVSbFpVRkV4T1RqOTJNRDZLMHRCUTVPVGtZTVdJRVl6blZTU0g1TjBnRlF0cTBhY01vakhybzBDRzhmUGtTbXpadGtwb2VYVk5UZzZDZ0lJU0hoMlBHakJrd01qSkNXbG9hZnYzMVY2eGR1eFplWGw1WXMyYU53bHkyYkEvUTI3ZHZ4NFVMRitRK1hFZEhSK1BZc1dQdzh2S1NXYitrSWZMejgyVjJKcVNucDRQRDRkQWp5TnExYTRkQmd3WWhJQ0FBUEI1UDZaa0xCTHZTMGxMbzZlbWh0TFFVSEE0SGVucDZDbWQ3bVppWUtGVzBkOHVXTFRBM04xZHEyMC81SEtpcXFrSmtaQ1NDZ29LZ3JhMk5OV3ZXTkNoUTJMTm5UM2g1ZVVuVlhLSHkvMU5hdFdvRkRvY0RiVzF0eHVqRCsvZnZ3OC9QRDM1K2Z2U29mRWwxQ3k2cnl0SFJFU2RQbmtSNGVEakt5c29ZeGQ1NzlPaUI2OWV2SXlvcUNtcHFhbEtwUnNhT0hZdUVoQVRzM2JzWDF0YldqSWZ1N094c0JBVUZnY3ZsWXR5NGNTcTF5Y25KQ2VucDZkaS9meisyYmR0R1h5UDVmRDUyNzk3ZGdIZjczMEtsUnFxdXJzYng0OGZ4NTU5L1FpQVF3Tm5aR2ZQbXphTS9xMnBxYXJCNTgyYncrWHowNmRNSGNYRngyTFJwRXp3OFBGaEhaeXNLbEU2Y09CRVhMMTdFcVZPbjRPRGdnTU9IRDJQTW1ER01EaWRqWTJPcFlDRWJVMU5UVEpvMENaTW1UY0xyMTYveDExOS80Y3FWSzBoTFMxT3E4N2NoR3ZzNlJmMCs0dUxpY092V0xkeTlleGVscGFYZzhYajQ1cHR2R00rMXljbkpXTHQyTFhSMGRLQ3Vybzc4L0h3QXpGb3Z6NTQ5ZzZHaElZeU5qUnNsTU5LWTcvZk5temY0K2VlZklSQUk4TXN2djJEQWdBRXlmMTkxbHc4Wk1nUy8vLzQ3MXE5Zmo0U0VCSnc0Y1FJTEZpeVEycy9IeHdkOFBoOC8vUEFENjBob3lmUTg1ZVhsQUppMTFLNWR1eVl6alphVmxaWFVaOW1XTFZ0Z2JXMWQ3eUwyYjk2OGdVQWdVR3FXMy92Mzd4RWZINDl2di8wV3k1WXRRMmhvS083ZHUxZXYxNVhWbG9DQUFOVFUxR0RkdW5YSXpzNldDbzVJL2w1T25EaUJuMy8rR1VlUEhvV3hzVEdxcXFyQTVYSXhjZUpFdWw0SGhicHZGQXFGMkxoeEk5TFQweEVTRWtMZnN3WUZCZUgwNmRQWXVIR2p5dW1yeEdJeDFxeFpBeDBkSFdob2FOQkYxSldwYVZaWVdBZ1BEdytJUkNMODMvLzlIeDM0SFRGaUJLNWR1NGJJeUVnWUd4dkxyVGNranlxL1h3Q1lPblVxTm0zYWhOVFVWSHo5OWRjd05qYVcrVGR5NHNRSjFwbmVWS3E3dWdvTEM3Rmp4dzZrcDZmVGdSR2dkdUFXajhkRGRYVTFEQTBONlRwRmlvd2RPNVpSTzBaU2ZlK1BxQ0xwc21ia1V0YzBWUWZkcGFXbGdjUGhNTzVIMU5YVk1XVElFT1RsNWVIdzRjTW9LaXFDdTdzN3Z2MzJXeXhmdmh4NmVuckl5c29DbjgvLzdJSUhEeDgreEMrLy9JS2hRNGRpNXN5WjlPRHg4dkp5ckY2OUdrK2ZQb1dYbHhkNjl1d3B0Vzk2ZWpyKy92dHZ0RzNibGd3NmF5UWtNRUkwS2tORFF4UVVGTEN1czdLeVFsWldGbkp6YzFtTFV4SEVmNVdWbFJYdTNyMkxvcUlpMXBGVkJORlVpb3FLVUZCUXdPaFEremVqaWhCMzZOQUJOMi9lUkVWRkJUUTFOWEh5NUVtb3FhblJEMFU1T1RsMGlvV1NraExHS09kMzc5NGhOemRYNnRpWm1abll1blVyMHRQVHNYanhZcmk0dU5DMUFRd05EZUhyNnd0M2QzZk1uVHNYczJmUHh2RGh3NlU2dGIvLy92dDZQN2hUN1g3NzlxM0swL1NWOWViTkc1a1BzVGR2M29TTmpRMWpoSmlKaVFuRVlqRk1URXhrcGdRaTVNdkl5TURSbzBkeC9mcDFhR2xwWWM2Y09iaDA2UkwyN2R1SGMrZk9ZZEtrU1JnNGNLQlUycUttOHFtY0EwS2hFUDcrL2dCcU80OExDZ3FRbXBxS3NySXlXRmxaNGRkZmYyM3dRM0xMbGkzcCs5WDgvSHk4ZnYwYXIxNjlvdi8xNnRVTFk4ZU9oYWVuSjhSaU1VcExTNUdYbDBlbmM4ak96a1pKU1luTW1kTEtqQ0ErZE9nUUkvMkxwTTZkTzBOWFZ4ZHhjWEZvMmJJbEk5VU4xV2tWR3h1THI3NzZTaXJGUlBmdTNURjkrblFjT1hJRUN4Y3VSTGR1M2RDeVpVc1VGaFlpTVRFUk5UVTFXTDU4dWNvQlZsZFhWMXkvZmgxUG56N0Z6Smt6MGJOblQ0akZZc1RIeDhQQndRRTVPVG4wYUZKQ05tcjBjWFIwTk1SaU1jek56YkZzMlRKMDY5YU4za1lnRUdEejVzMjRmLzgrUm93WWdXWExsc0hmM3grUmtaSDQvZmZmc1hMbFNxbUJhTUhCd1l3TytzTENRa3ljT0JHVmxaVW9LaXFDcGFVbEZpNWNpTzNidCtQVXFWUG8wS0VEZnZycEo3bHR6Yy9QUjJwcUtsSlNVckJvMFNLa3BxWWlNVEVSUFhyMFFNZU9IYUdtcGdZckt5c3NYTGdRYytiTW9mUElONlhHdms2OWV2VUtRRzJlZDZEMnZuMzY5T2tZUEhpdzFOK1dtWmtaS2lzckdUTWQrdmZ2ejBnOWxKU1VoTTZkTzh0c2YwMU5EVXBMU3hscHV1UmRMeHJ6L2JacDB3WVRKMDZFalkwTkhCMGRBVWluZTRtSmlVRkNRb0xVY25OemMram82R0RqeG8yNGZQa3lhMmR4VUZBUTd0eTVBMXRiVzZWcUpGQTFtU1FIb2x5K2ZCa3RXN1prTFNyZTJNUmlNWDcrK1dlWW1abGh6NTQ5Q3JjM01USEJuajE3bW13bWRrNU9EaW9xS3JCeDQwWllXMXVqcEtTRVRvV1dsSlNFbXpkdk1sS2pOVy9lSEw2K3Z0aTFheGNHRFJvRWdVQUFYVjFkdVhVUGR1L2VqZFRVVkN4ZnZwd3hrR2ZhdEdtSWo0L0grdlhyc1d2WExsaFpXZEhycU5vcE9UazVyTWZrY0RqSXlzcENabVlteEdJeGVEd2UrdlRwdzFxWFExSldWaFk4UER5UWs1T0RoUXNYTW1aOGN6Z2NyRm16Qm9zWEw4Ymh3NGVSbDVlSEJRc1d5SnlKd1ViVjN5OEFEQmd3QUZGUlVVaEpTYUhyR2wyOGVGRnF1MkhEaG1IT25Ea1lQMzY4MUxxNmdXc3FwYStIaHdjME5EUVlzL1FpSWlLd2I5OCthR2xwb1YrL2ZyaDY5U29XTDE2TWxTdFhNajRUNnVyUm93ZHNiR3prL3E0cGt2V201RWxMUzBORVJBVHM3T3pRdm4xNzFtMktpNHNCUU9uQzZaVGJ0MjlMelR5c0t6ZzRHQUVCQVVoUFQ2ZWZkVzdldkFrQXJBR0VUMW1YTGwyd2VQRmloSVNFNE1hTkc1ZzBhUktHRGgwS1QwOVBQSC8rSEY1ZVhxeXo5VTZlUElsOSsvYlIzLy8wMDA4eWE3MFF5aU9CRWFKUkdSb2E0czJiTjR4VUl4UnpjM05vYUdqZzFhdFhKREJDRUJLNFhDNisrdW9yL0Q5Nzl4MGVWWm4zZi93ek0ybVRoUFJDUWhxaEJKSUFLbFdDOUtDcllsZldYdFoxZDhXNnJ1aXp1b0o5RlZtN2k2NWxmWVNGeFlJb29JQUtCRVVCNlJDU1FFSkNDbWtrcFBmTTd3K2V6TStZQ2lTWmxQZnJ1cmhDNXR6bm5POEVNcE9jejdudjc0RURCeFFkSFUwNGdpNVJXRmlvQXdjT0tDb3Fxcy8wR0ltTGk1UFpiRlowZExRKytPQURmZnp4eDVKTy9ZTFNjTGRPZW5xNnRkbm9UVGZkcENWTGxtajU4dVhXWCtBek1qSWFYVmdxTFMzVjBxVkw5Zm5ubjh2TnpVMHZ2UENDempubm5DYm45dlgxMWF1dnZxb1hYbmhCcjc3NnFsYXNXS0hMTDc5YzA2Wk5zMTQ0RFEwTmJmU0w1aTgxL0J1MU52Mys0TUdENnRldlg2TTE1RnR6dXN2YUhEeDRzTm1MelFrSkNUcDA2SkMxRVhocGFhbGVlZVVWYmQ2OFdiTm16ZEtXTFZ0MDk5MTNhOTY4ZWMxK2JkQllmWDI5ZnY3NVozMzU1WmZXT3pvblQ1NnNQL3poRC9MMTlkV1ZWMTZwNWN1WGE4V0tGWHJwcFpmMHpqdnZhUHIwNlpvNmRhb2lJeU5QYTFadVQvMC9VRnRicXkrKytFTFNxZThOVDA5UGpSdzVVbE9tVE5IVXFWUFA2alh0eElrVFdydDJyVEl6TTVXUmthSDA5SFRyWGN2U3FUdm1RMEpDNU9ibXBrY2VlVVJKU1VtNjg4NDc5ZEZISCtudmYvKzdYbm5sRlRrN095c3RMVTM5Ky9jLzdZc0Q3V1V5bVRSNjlHakZ4Y1UxV1RMTXk4dEw0ZUhoU2tsSmFYRVpuSnR2dmxtUmtaSDY3TFBQZE9qUUllM2V2VnZ1N3U2S2lZblJ0ZGRlMis2N1ozL0ozdDVlQ3hjdTFJY2ZmcWk0dURodDNMaFJ2cjYrdXZycXEzWDk5ZGRiRy91aWRmLys5NzhsblhwdnV1YWFhM1R6elRjM2V0MVBUVTNWODg4L3I1U1VGRTJhTk1tNmpNemN1WE9WbTV1ckRSczJ5TVBEUTNmZGRaZnE2K3V0RjVlM2I5K3VuMy8rV1NkT25GQnVicTUxdHVUMTExOHZiMjl2TFYrKzNOcUxJajgvWDVHUmtUcHg0a1NqMzl1T0hEbWlQWHYyNk5DaFF6cDA2SkR5OHZJa25ab1JZVEFZdEdQSERxMVlzVUpMbGl5UnE2dXJ4b3daby9IangydmN1SEZ5YzNQcjFPVWVHM1RrNjFSRlJZV3lzN05sTUJnMGNlSkVYWEhGRmEyK2h2bjYrbG92a2xvc2xpYXZ4L241K2Rxelo0OGVmUERCRm8reGFORWliZGl3UVhaMmRrMitEeHZ1RlAvbGNUdjZkYm5oWW0rRFg3KytIRHQyVE51M2IyOXhxVUtqMGFnTEw3eXcwV01XaTBVZmZQQ0JsaTlmTGk4dkx5MVlzS0ROdmhCMWRYVmF2MzY5SkZsNzZpUWtKQ2dsSlVWejVzeHBkcCtTa3BKbWx5a3NMaTV1OHJpN3UzdWJnWDFxYXFyS3lzcE9xL0Z4YzZGSVIvVlhHanQycktaTW1XSmRHczNOemMzYTQ2S2lva0pidG15eGZ0NGdNREJRZi8vNzM2MjF0UlpHckZpeFFxdFhyOVkxMTF6VFpIbE5aMmRuUGZua2s1bzdkNjRXTEZpZ045OThVODdPemxxM2JwMWVmdmxsaFllSDY5dHZ2NVducDZkdXYvMzJKdC9ydjU1dDJaYTR1RGk5K3VxcktpNHUxdTIzMzk1b0JrVURUMDlQdmZUU1M1bzNiNTdXckZtalBYdjI2TTQ3NzJ4eG1hZGZPNU4vMy9UMGRDVW5KOHZlM2w3Ly9PYy9sWmVYcHl1dXVLTFpteUNNUm1PN2ZoNXBXTzRxT0RoWUN4WXNrSitmbjQ0ZlA2N1hYMzlkTzNic2tMKy92NTUrK21rTkhEaFF3NGNQMStMRml6VnYzanpGeHNicTFsdHZiZmJhMnZQUFA5L3U1NVNjbkN5cDlhWE5FaE1UOWZqamo4dGtNclhhbTZOaGhsUmIvVFYrS1NrcFNZY09IZEpkZDkzVjZqaDNkM2M5OXRoaktpb3FrcDJkbldwcmEvWGxsMTlxd0lBQlRjTG1zckt5MDFyaXJLc1pqVWJObmoxYlU2ZE8xYnZ2dnFzUFB2akFPaHZ6cWFlZWF2Rm50eVZMbG1qV3JGbTY3Nzc3dEhqeFlpMWJ0b3hncEFNUWpLQkQvYklCZThNYmRnT2owYWpnNEdDbHBxWTIyNVFSNk11OHZMd1VGUldsZ3djUHl0dmJXNEdCZ1hKMWRlMHpGNnpSTlJydVFzekt5dEtKRXljVUZSWFZaL28rNWVYbEtTNHVUdE9tVFpPOXZiMXV1dWttL2VZM3YxRk5UWTI4dmIzbDd1NnVuVHQzNnBsbm5sRlZWWlhtejUrdjhlUEhLeVVsUmYvNXozOFVHQmlvcUtnb0hUdDJUSk1uVDFaaFlhRldyRmlodFd2WHFyeThYRE5uenRTZi92U25Wbi9KZG5WMTFkTlBQNjMxNjlmcnZmZmUwK0xGaS9YMjIyL3IvUFBQMS96NTgxdHRURGxvMENCSjBwTlBQdG1rUjRyRll0R3hZOGUwYytkT3padzVzOFZqbkR4NVV2WDE5WEp6YzVQSlpOTG16WnV0ZGJXbElVajc5WVZOaThXaXQ5OSsyenJkZmYzNjlYcjMzWGRWWEZ4c25Ua3plL1pzelo4L1h3OC8vTENtVEptaVcyNjVwVkhqWUp5eWYvOSt4Y1hGS1M0dVRnVUZCVElZREpvMGFaS3V2Lzc2UmhmSEhCd2NkTXN0dDJqMjdObjY1Sk5QdEhyMWFuMysrZWY2L1BQUDVlWGxwWWtUSitxZWUrNXA5djJqcXFwS0owNmNrS2VucHh3Y0hQVDk5OTlMYWw4ejBNNzZQOURldGRjYm5PNzQwOTNYenM1T0gzMzBrUndjSERSdzRFQk5tVEpGZ3dZTjBzQ0JBeFVXRmlZM056ZWxwNmRyL3Z6NVNrOVAxOXk1YzYzcnRiLzIybXU2Ly83N2RlMjExMnJidG0ydExqZlNFY3NKdGJZODJTL3ZLR3pKNk5Ham02elYzWnIyZlAxY1hGeDA5OTEzTjdzRytwZGZmdG51Yy9WbHNiR3hPbkxraUI1Ly9QRkdkK1dXbDVkcjJiSmwrdVNUVDFSYlcydHRaTnZ3M21FMEd2VS8vL00vdXYvKysvWHh4eC9Mejg5UDhmSHgycmh4b3d3R2d6NysrR01GQmdhcWYvLytDZzRPMXZEaHc1V1FrS0FQUC94UXVibTVldmpoaDdWMzcxNWRkdGxsT3YvODgvWFdXMi9wbGx0dTBaZ3hZelJwMGlURnhNUW9MaTVPeTVZdFUxaFltTTQvLzN5TkdqVktJMGFNc043VWMvdnR0K3Uzdi8ydGR1M2FwYTFidDJyYnRtM2F0R21UakVhaklpTWpOWEhpUk1YRXhEUTd3eUU5UGIzVjc0djJmTTkweHV2VXZIbnpyUDJDVGtkeklmV0tGU3RrTnB1dC9TNDhQVDJiTkQrLzVaWmJGQnNicThEQVFQbjcrK3ZvMGFNcUxTMlZpNHVMOWFKalErRGFFOTZiaTRxSzlJOS8vRU5idDI2Vmw1ZVhYbmpoaFNZWGN0UFQwN1Z3NFVKNWVYbkpiRGJMWURBb1BqNWVtWm1aR2pwMHFDSWlJaVNkK2puRzE5ZFhVNlpNYWZaY2E5ZXUxZHExYTVzOHZucjFhdXNzM2dhMzNYWmJtOHN2SFR4NFVKSk82OEo1YzM2OWhPdlorUFUxbG82eWJ0MDZ2ZnZ1dTdyZ2dndGF2RUFkSEJ5c2UrKzlWeSsrK0tKZWVPRUYzWERERFZxMGFKRWlJeU8xY09GQ2ZmYlpaM3J2dmZlMFljTUdqUjgvWGdFQkFkYXd0ZUdQeVdTU3dXQlFkWFcxOVU5VlZaV3FxNnQxNVpWWHFxaW9TTysvLzc2MmJ0MHFlM3Q3UGZ6d3c2MzJDd3NJQ05DYmI3NnBGMTk4VWR1MmJkT1RUejZwc0xBd1hYVFJSYnI4OHN0YkRlQk85OTgzTnpkWGYvdmIzK1RrNUtTMzMzN2J1bFRXOHVYTEZSRVJvY0dEQjh2WDE5ZTZ0S2JSYU5TYU5XdGtzVmhVVjFlbjJ0cGExZFRVcUxxNldoZGRkSkcxdjhUMDZkT3R5NDJWbHBicTdiZmYxcXBWcTFSVFU2T1ltQmo5NVM5L3NmNnNmdm5sbHlzeU1sSXZ2UENDTm16WW9JMGJOMnJxMUttNjl0cHIyejFUZHRteVpkcXdZWVBNWnJOTUpwTjFWbHh6My8rVmxaVmFzV0tGbGkxYkpwUEpwQ2VlZU1JNm0vVHJyNzlXZG5hMlhGMWQ1ZURnb0t5c0xLMWF0VW9EQmd4b2RrWkpaV1dsREFhRGRWYUpuWjJkNnV2cjlkWmJiOG5WMWJYUnpMcldORnh6L1BUVFQ1V1RrNk0vLy9uUFRWNXYxNjlmYncxV1QwZDcrL3kwWjF4N2ZtYnExNitmSG56d1FjMmFOVXVMRmkxU2VucTZ2dnp5UzRXR2hqWWJlRGs2T3Fxd3NGREhqaDNUeVpNbnUrUm1nNzZBWUFRZHFyVmdSRHExZG1WeWNySXlNek03WmYxem9DZno4dkxTaEFrVGxKYVdwb1NFQkpXWGw2dXVyczdXWmFFWE1abE1jbloybG8rUGp5Wk1tTkRtM1hxOXliSmx5MVJiVzJ1OTQ4eloyYm5SWFgwblQ1N1VVMDg5SmFQUnFPZWVlODU2QWVUaGh4L1dRdzg5cEJkZmZORTZkdlRvMFhKMGROVGV2WHNWRWhLaVAvemhENjB1aS9GcnMyYk4wcFFwVTdSdTNUcDk4ODAzdXZYV1cxc05SYVJUVS9LVGtwSzBlZlBtWnRlcmRuUjAxTGh4NDFwdHhCa1hGMmRkZnNoZ01GaW56aytiTnEzTm1uZnMyQ0U3TzdzbWF5Sm5aR1FvSVNGQmwxeHlpZUxpNHZUT08rOG9LQ2hJVHozMWxIV1ppMkhEaG1ueDRzVjY2YVdYdEhuelpzWEV4QkNNTkNNK1BsNmZmLzY1M04zZGRkMTExMm4yN05tdHp2N3g5UFRVNzMvL2U5MTAwMDM2N3J2djlQWFhYeXNoSVVIRGh3OXZNVlN2cXFwcXNueEp3NTNRYmVrci93ZmMzZDMxNzMvL1cvMzc5Mi8yKzdLMHRGUVBQdmlneXNyS0dsMndtVDE3dGdvS0NyUjA2Vkl0WExoUVV1dS9ZTGZuN3RuUFB2dXN5Y1U4OUg3bm4zKyt6anZ2dkVhelJDb3FLblRublhjcUx5OVBnWUdCdXZmZWU1c04zcHlkbmZYVVUwL3B5U2VmMUhubm5hZng0OGZyaGh0dVVFQkFRSlBaaGdVRkJYcnJyYmVVbVptcEo1NTRRb01IRDlhaVJZdXNhNWIvNjEvLzBwWXRXN1JtelJwOTlORkh1dUNDQzNUbGxWZnF5aXV2YkhWMnM5bHNWa3hNakdKaVlsUmZYNjg5ZS9ab3k1WXRpb3VMMDRFREIxUmZYOS9ranYvYmJydnRqTDllRFROc3BNNTVuZXJJSlZvaUlpTGs1dVptL2ZuRDFkVzF5UjMrL2Z2M2IvVGF2Mi9mUHIzeHhodld6NzI4dkRSKy9QaE9lNzRkN2Jubm50T3VYYnMwY09CQVBmMzAwODFlN1BQejg5T1JJMGRVVTFOamZheGg2YUM1YytkYUwzcE9tREJCNDhlUGIzRm01Snc1YzNUbm5YZDJXTzBIRGh4UVlHQmdvNlVLejBSYi9YMGFOTXpzNkdvV2kwWHIxNi9YaUJFajlPaWpqN1k2OHpRMk5sWS8vL3l6SkZrRDFnVUxGc2plM2w1ejVzelJlZWVkcHkrKytFSUhEaHpROTk5L3IrcnE2bmIxeEFnTkRkVmxsMTJtdVhQbldudCt6SnMzcjEzWGpOemMzUFRNTTg4b0xpNU83Ny8vdmxKVFUxVlpXZG5tN3ptbisrKzdZTUVDblR4NVVpKysrS0w2OSsrdkJ4NTRRTmRlZTYyKy9mWmI3ZHUzVHovKytLTktTa3BVVzF0ci9SbTd1V1dxL1AzOWRkTk5OMWsvbnpwMXFyVm56cHR2dnFtNHVEajUrUGpvajMvOFk3TWg0SkFoUTdSNDhXSjkrdW1uV3Jac21iNy8vdnNXWjFFMXg5dmIyN3FzbVNUcjBtYVhYWFpabzNGWldWbTY1NTU3VkZKU29yQ3dNRDN5eUNQV0hvelNxYVhUbGk1ZDJtaWZRWU1HNmRGSEgyMzI1NmR0MjdicG1XZWVhZlE4dnYvK2V4MDhlRkFQUFBEQWFjK3czYmR2bndZT0hOaGtocHAwcWdmSzVaZGYzdXIrZi9uTFg1bzgxdHpNcEs0UUZSV2x0OTkrV3g5KytLRldyRmloaElRRWZmVFJSMDF1WEpvN2Q2NWVlT0VGM1gzMzNiS3pzOU84ZWZOc1VtOXZZN0MwZDBFNW9KMCsvL3h6aFlhR3Ryam00ZGRmWkZUN0pnQUFJQUJKUkVGVWZ5MG5KNmRtRzZZQkFIcS9SWXNXNmZ6enoyL1h4ZGlPa3BLU29sV3JWclc2Zk1XZVBYdms1K2ZYNUU3Vzh2SnlmZlRSUnpwdzRJRE9QLzk4NnpJVGxaV1ZyZDVwLzlWWFgrbjExMS9YOHVYTHUwV1BqZVRrWksxYXRVcDFkWFdxcTZ1VDJXeld1ZWVlYTcxenRTMC8vZlNUZGMxeDZkUWRtQk1tVE5EaHc0YzFhdFFvMmR2YmEvWHExYnIwMGt0Ym5CV2FtSmhvdmZNVGpWa3NGdTNaczBjalJvdzQ0OUF5THkrdjBacmd6Zm53d3c5VldWbXArdnA2T1RvNmF2ejQ4VTFtSWJXRS93T24vUHp6ejNKMmRsWmtaR1NUYmFtcHFkcTllN2ZDd3NLYS9WazRNek5UV1ZsWjdiclllanBqMGZ2OThNTVBLaXdzMUVVWFhkVG1hMFJ6eXpqOVdsVlZsYjc3N2p2RnhzYXFvS0RBZXZkeWMrcnE2czU2Rm5OZFhaMTI3dHlwNk9qb1R1dkJJTm5tZGVyeHh4L1htREZqMnJWY1hFdGZ5N3k4UEIwNmRLakplL0xKa3lkMStQQmgxZGZYeTg3T1RzT0dEV3QwQWJHcm4yOWFXcG95TWpMYWZaZDlUazZPVnE5ZXJadHZ2cm5OdTVzdEZvdDEyYW5UNlJVaFNXKzk5WmJPTysrOFJsK0xzM1h6elRkcjBxUkorc01mL25CRys2OWV2VnJmZlBPTlhubmxsWGFObnpkdm5tYk9uTmxraHNUT25UdjExNy8rVmUrKysyNmo1VngvNmVPUFA5WTc3N3pUN2xtVjhmSHhXck5tamU2NTV4Nlp6V1pWVkZUSVlyRzA2M3Z6bDh1bU43ZUVla3Y3MU5UVVdFTVNrOGtrbzlGb1hXNnE0WHZpMjIrL1ZXVmxwUzYrK09MVFdocTBnY1ZpMGFGRGg1cDlmLzYxMC8zMzNiWnRtM3g4Zkt5enVFKzNyb2FQQm9PaHhlZFdXbHFxRFJzMjZPS0xMMjdYOTBCcGFhblMwdExhL1hQYzZWcTVjcVhNWnJOaVkyT2J2RzVaTEJhVmxaV3BzckxTK250RmE3L3Y1T1RrNlBQUFA1ZkJZTkN3WWNPc3IzVy9mZzM3dFowN2QycmJ0bTFOWnFJV0ZSVXBOemUzeVpLRHI3NzZhcnQrdjJudnVJNndkT2xTUlVaR3R0b1hwa0Y4Zkx5S2lvcGE3QUZhVkZTa3RMUTBoWVNFeU1QRG82Tkw3VlVNN1h3UklSaEJoMnVZcnQxUzhKR1FrS0Q5Ky9mcjRvc3Y3clIxbHdFQTNaY3RnaEdwZlJlS0FBQUFBQUJBejlYZVlLVDFkUnVBTStEdTdxNmlvcUlXdHpjMGxrMUxTK3Vxa2dBQUlCUUJBQUFBQUFDU0NFYlFDZHpkM1ZWZFhhMktpb3BtdDV2Tlp2bjcreE9NQUFBQUFBQUFBQUM2SE1FSU9sekRPbmNuVDU1c2NVeG9hS2hLUzB1Vm41L2ZWV1VCQUFBQUFBQUFBRUF3Z283bjRlRWhnOEdnd3NMQ0ZzY0VCUVhKd2NGQnljbkpYVmdaQUFBQUFBQUFBS0N2SXhoQmh6T1pUT3JYcjErcndZakpaRkpZV0pneU1qSlVWVlhWaGRVQkFBQUFBQUFBQVBveWdoRjBDazlQejFhWDBwS2s4UEJ3MWRmWDYralJvMTFVRlFBQUFBQUFBQUNncnlNWVFhZnc5UFJVZVhsNXE3TkIrdlhySjM5L2Z5VW5KOHRpc1hSaGRRQUFBQUFBQUFDQXZvcGdCSjJpb1FGN2E4dHBTZEtnUVlOVVhsNnU3T3pzcmlnTEFBQUFBQUFBQU5ESEVZeWdVelFFSTIwdHB4VVlHQ2l6MlV3VGRnQUFBQUFBQUFCQWx5QVlRYWV3dDdlWHE2dHJtek5HREFhREJnNGNxT1BIajZ1c3JLeUxxZ01BQUFBQUFBQUE5RlVFSStnMG5wNmViUVlqMHFrbTdBYURRU2twS1YxUUZRQUFBQUFBQUFDZ0x5TVlRYWZ4OFBCUVdWbVpxcXVyV3gxbk5wc1ZHQmlvbzBlUHFxNnVyb3VxQXdBQUFBQUFBQUQwUlFRajZEU2VucDZTMnU0eklrbURCdzlXVlZXVjB0UFRPN3NzQUFBQUFBQUFBRUFmUmpDQ1R0UGVCdXlTNU9mbkozZDNkeVVtSnNwaXNYUjJhUUFBQUFBQUFBQ0FQb3BnQkozRzBkRlJ6czdPS2lnb2FOZjRpSWdJRlJjWEt6czd1NU1yQXdBQUFBQUFBQUQwVlFRajZGUmVYbDd0RGthQ2c0TmxOcHVWbUpqWXlWVUJBQUFBQUFBQUFQb3FnaEYwS2k4dkw1V1ZsYW1xcXFyTnNVYWpVVU9IRGxWZVhwNEtDd3U3b0RvQUFBQUFBQUFBUUY5RE1JSk81ZTN0TFVudG5qVXljT0JBMmR2Yk0yc0VBQUFBQUFBQUFOQXBDRWJRcVR3OVBXVXdHSFRpeElsMmpiZTN0MWQ0ZUxneU1qSlVWbGJXeWRVQkFBQUFBQUFBQVBvYWdoRjBLcFBKSkE4UGozYlBHSkdrSVVPR3lHQXdLQ2twcVJNckF3QUFBQUFBQUFEMFJRUWo2SFRlM3Q0cUtDaVF4V0pwMTNpejJheVFrQkFkUFhwVTFkWFZuVndkQUFBQUFBQUFBS0F2SVJoQnAvUHk4bEpOVFkxS1NrcmF2VTlFUklUcTZ1cDA1TWlSVHF3TUFBQUFBQUFBQU5EWEVJeWcwNTF1QTNaSmNuTnpVMEJBZ0E0ZlBxeWFtcHJPS2cwQUFBQUFBQUFBME1jUWpLRFR1YnE2eXNIQm9kME4yQnRFUmthcXVycWFXU01BQUFBQUFBQUFnQTVETUlJdTBkQm41SFI0ZVhrcElDQkFpWW1KekJvQkFBQUFBQUFBQUhRSWdoRjBDVzl2YnhVVkZhbTJ0dmEwOW91T2psWk5UWTJTa3BJNnFUSUFBQUFBQUFBQVFGOUNNSUl1NGVYbEpZdkZvc0xDd3RQYXo4UERRd01HRE5EaHc0ZFZYVjNkU2RVQkFBQUFBQUFBQVBvS2doRjBDUzh2TDBtbjE0QzlRVlJVRkxOR0FBQUFBQUFBQUFBZGdtQUVYY0xlM2w1dWJtNm4zWUJka3R6ZDNSVVVGS1REaHcrcnFxcXFFNm9EQUFBQUFBQUFBUFFWQkNQb01qNCtQc3JQenoramZhT2lvbFJiVzZ2RXhNUU9yZ29BQUFBQUFBQUEwSmNRaktETCtQajRxS3FxU3NYRnhhZTlyNXVibTBKQ1FuVGt5QkZWVmxaMlFuVUFBQUFBQUFBQWdMNkFZQVJkeHRmWFY1TE9lTlpJWkdTazZ1dnJsWkNRMEpGbEFRQUFBQUFBQUFENkVJSVJkQmxuWjJjNU96c3JMeS92alBidjE2K2ZRa05EbFp5Y3JOTFMwZzZ1RGdBQUFBQUFBQURRRnhDTW9FdjUrdnFlY1RBaVNkSFIwVElZRE5xM2IxOEhWZ1VBNkdvV2k4WFdKVFR4MDA4LzZaVlhYdEhSbzBjYlBiNXUzVHI5ei8vOHoxa2Z2NktpUXJXMXRXMk9LeTh2UDYzM3lyS3lzbGJIbDVXVktTc3JxOTNIeThyS1VrbEpTYnZIQXdBQUFBRFEweENNb0V2NStQaW9vcUpDWldWbFo3Uy8yV3hXUkVTRU1qTXp6eXBnQVFEWWpyMjl2WXFLaXJyOHZMR3hzVTMrL0RMd1dMTm1qZGF1WFN0WFY5ZEcrNlducCt2bm4zOXU5ZGpQUHZ1c0huMzAwVllEbjhzdXUwenZ2UE5PbTNWKzhza251dUdHRzlvYzEyREpraVd0amwrM2JwMXV2ZlhXZGgvdjFsdHYxY3FWSzlzOUhnQUFBQUNBbm9aZ0JGMnFvYy9JMllRYUVSRVJNcHZOMnJ0M2I3ZTg0eGdBMExyQXdFRGw1dWJhNU54VHAwN1ZvNDgrcWtjZWVVVDI5dmJXRUtTc3JFdzdkKzdVbURGanJPOVY3VlZSVWFFZmYveFJibTV1TWhnTWtxUkRodzdwYjMvN20rTGo0enY4T2JSSFRVMU5zK0ZUVlZXVktpb3FySitucDZkM1pWa0FBQUFBQUhRTEJDUG9VdjM2OVpPam8rTlpCU04yZG5ZYU1XS0VDZ3NMbFphVzFvSFZBUUM2d3FoUm8zVGl4QWtsSlNWMStia0hEUnFrR1RObUtEdzhYRFUxTlRydnZQTWtTZDk4ODQxcWFtcDB4UlZYblBZeGYvcnBKMVZWVmVuQ0N5KzBQclp0MnpiOTlOTlBjblIwN0xEYVQ4ZmYvdlkzdmZ6eXkwMGUvKzY3N3pSbnpoeFZWRlJvMjdadCt0M3ZmcWZGaXhlcnBxYkdCbFVDQUFBQUFHQWJkcll1QUgyUHI2K3Y4dlB6eitvWUlTRWhPbkxraVBidjM2K2dvQ0RaMmZGZkdRQjZpaUZEaGlnaUlrTGZmUE9OUER3ODVPZm4xK1UxN055NVV3YURRUk1tVEpBa3JWNjlXcEkwZHV4WXhjWEZOUnFia1pFaFNkYkhIUndjclB0SnA1YmdDZzRPdG9Zc2t2VGpqejhxSkNSRWd3WU5hbGM5dTNmdnRzNHUyYjkvdnlScDZkS2wxdTAzM25palZxMWExZXkreWNuSmttVGQ3dVBqbzJuVHBtblJva1hXMmh0ODk5MTNHak5tak14bXM4YVBINjk3N3JsSC8vem5QN1YvLzM0OThjUVQ4dmYzYjFlOUFBQUFBQUQwWkZ4TlJwZno5ZlZWUmthR0tpb3FaRGFieitnWUJvTkJvMGFOMHNhTkc1V1FrS0RvNk9nT3JoSUEwSmxtekppaFR6LzlWRXVYTHRXWU1XTVVIaDR1WDE5Zk9UZzRkTW41ZCt6WW9XSERoc25UMDFNLy9mU1RVbE5USloxNmYzbjY2YWViM2FmaGNVOVBUNjFZc1VLU2RPellNZTNkdTFkWFgzMjFkUm10MU5SVXBhU2tTRHJWMStTWFZxNWMyYVIveDVvMWEzVHc0RUY5OGNVWGttUnRmUDdMSU9UR0cyL1VHMis4MGVwemF0ZytjdVJJUGZ2c3Mzcnp6VGUxY3VWS0RSZ3dRSktVazVPanZYdjM2dm5ubjdmdWM5bGxsMm5Ja0NGYXNHQ0Jmdjc1WjExeXlTV3RuZ01BQUFBQWdONkFZQVJkenNmSFI1S1VuNSt2NE9EZ3N6cE9jSEN3a3BLU0ZCNGVMbWRuNTQ0cUVRRFF5Y3htczI2NDRRYnJrbFBidDI5djk3N25uMysrSms2Y2VNYm5MaTh2MS83OSszWGJiYmZKWXJIb280OCthclI5eVpJbGpUNWZ2bnk1VnE5ZWJYM2NhUHovSzVGKzhza25rbVFOUmFSVHMwOE1Cb1B1dSsrK1JrSFB3b1VMTlhyMGFFMmZQcjNSOGUzczdIVFRUVGZwcHB0dWtzVmkwWnc1YzFSWVdHZ05YeHBzMkxDaHlYTjUvZlhYcllIS3I3ZlBtREdqMFJKWkJ3OGVWR2hvYUtPWkxaSTBmUGh3ZmZEQkI3eVBBZ0FBQUFENkRJSVJkRGwzZDNmWjI5c3JMeS92cklJUjZkUmRzWm1abWRxL2Y3L0dqeC9mUVJVQ0FMcUMwV2pVK2VlZnIzUE9PVWRIang1VlVWR1JMQlpMbS91ZDdYdkhqaDA3VkZ0YnE4bVRKMnZkdW5WS1NrcFNZR0Nnc3JLeUpFbisvdjZOWmpXNnVMaFlILytsckt3c3JWKy92dEZqcGFXbFdyOSt2Y2FQSDY5TEw3MjAwYmFGQ3hjcUpDUkVzMmJOYXJHMitQaDRGUllXU2pvMWM4VFYxYlZSNlBKTG1abVpXcnQyclJ3ZEhWVlZWZFZrKy8zMzN5OUordXl6enlSSjA2ZFAxd1VYWEdBOTNxNWR1K1RrNUtUSXlFaENFUUFBQUFCQW4wSXdnaTVuTUJqazQrTnpWZzNZR3pnN095c2lJa0tIRGgzUzRNR0Q1ZTN0M1FFVkFnQzZrdGxzVm1Sa1pKZWRyN2k0V0pLVW5wNnVIVHQyS0NvcVNtUEdqTkdISDM0bzZWUnZqejE3OW1qaHdvV3RIdWZmLy82MzdPM3RWVmRYWjMzc1AvLzVqeW9xS2pSNzl1d3pxbTNkdW5YV3Y5OTk5OTBLQ1FuUlk0ODkxbXh3OGRwcnI4bkZ4VVV4TVRGYXUzWnRvMjNYWDM5OWszNWV2MXpXYThPR0RmcnFxNiswZWZObVhYTEpKZnI5NzM5UE9BSUFBQUFBNkRPTWJROEJPcDZ2cjYrS2k0dWJ2Y1AxZEEwYk5reE9UazdhdFd1WDZ1dnJPNkE2QUVCdmR1bWxsMnI0OE9GNjg4MDNkZHR0dCttUlJ4NXBOQ3RqNU1pUjJyTm5qdzRkT3RUaU1YYnUzS21OR3pmcXV1dXVhL1I0WldXbGhnd1pvbkhqeHAxMlhjWEZ4ZHE0Y2FPaW9xSWtTWC84NHgrMWUvZHUzWGZmZmNySnlXazBkdVhLbGRxMWE1ZCs5N3ZmTlJ0b0xGcTBTTysvLzc3ZWYvOTkrZnI2U3BMMTgvZmZmMStTOU5oamorbFBmL3FUdnY3NmE5MTExMTNXR1RNQUFBQUFBUFIyQkNPd2lZWStJeDB4YThUT3prN25ubnV1VHA0OHFjT0hENS8xOFFBQXZadkJZTkFkZDl5aHJLd3NwYVNrS0NBZ29OSDJFU05HS0N3c1RKOSsrbW1MeDFpNWNxVjhmWDExN2JYWE5ucjh2dnZ1MDVOUFBubEdkZjMzdi8rVm01dWJ6ajMzWEVsU1RFeU1ubnp5U1dWbVp1cWhoeDVTWldXbHBGTzlRdDU1NXgyZGQ5NTV1dWlpaTVvOVZtQmdvSUtEZzFWV1ZtWjlyejE1OHFTMVAxZURLNis4VW9zV0xWSjBkTFQ2OSs5L1JuVURBQUFBQU5EVHNKUVdiTUxMeTB2Mjl2Ykt5Y2xSVUZEUVdSOHZLQ2hJZ1lHQk9uandvQVlNR0NCWFY5Y09xQklBMEZ1TkdqVks3dTd1MnI1OXU2Wk1tZEprKzRVWFhxajMzbnZQMnUvajF5WlBucXhMTHJsRVRrNU9qUjcvOXR0dld6MXZlbnA2a3pIKy92N3k4dkxTcWxXcmRPdXR0NnFpb3NLNmJlellzWHJxcWFmazVlVWxKeWNuWldSa2FQNzgrWEp6YzlPOGVmTmE3RC9TNE5OUFA1WEpaRkpkWFoxZWV1a2xoWVdGYWNHQ0JZMzJpNHlNYkxLVVdXRmhvYlp2MzY3czdHeUZob1pxMUtoUnJaNEhBQUFBQUlDZWhHQUVObUV3R09UbjU5ZGthWkN6Y2U2NTUycmR1blhhdFd1WEprK2UzR0hIQlFEMFBnYURRY0hCd2NyTXpHeDIrNHdaTTVTZm55K1R5ZFRzOXBrelo4cG9iRHJ4OXU5Ly8zdXI1LzM1NTUvMTg4OC9OM3BzNnRTcHFxbXBrZGxzMXFXWFhxcVBQLzY0MGZheFk4ZEtrakl5TWpSdjNqeFZWbGJxaFJkZWFMT3YxckZqeDdSNTgyYkZ4TVRvKysrLzExLy8rbGM5OE1BRFdycDBxV2JQbnEzRXhFVGw1T1JZLzJSbloxdmZsMWV2WHEzVnExZExrcTY3N2pxQ0VRQUFBQUJBcjBJd0Fwdng5L2RYWm1hbVNrdExPMlNHaDdPenM2S2pvN1Zueng0ZE8zWk1JU0VoSFZBbEFLQzNhdTM5eDlQVFUzLzg0eDliM0xlNVVFUTYxZFM4SmJHeHNicnl5aXQxOTkxM045bTJaTWtTalJrelJtYXp1ZGw5RXhJUzlNUVRUNmlrcEVUejU4KzM5aUZwelZ0dnZhVkJnd1pweElnUit2Nzc3eFVSRWFIYmJydE5QLzc0b3dJREEvWDg4ODlMa2h3Y0hPVG41eWQvZjMvRnhNUm85ZXJWbWpwMXFxNisrbW9GQkFUSTNkMjl6WE1CQUFBQUFOQ1RFSXpBWnZ6OS9TVkp1Ym01SGJiMDFlREJnM1hzMkRIdDJiTkgvZnYzbDRPRFE0Y2NGd0RRTyt6ZXZWdTF0YlhLeWNsUmFtcXE1c3laWSt1U0pFbFhYWFZWaTZISVYxOTlwVGZlZUVNR2cwRUxGaXpRK1BIajJ6emVOOTk4bzUwN2QrckpKNTlVZG5hMjlmSHJycnRPVjF4eGhhcXFxdlRxcTYrcWYvLys4dlQwYkxTMDF1clZxeFVjSEt4aHc0YWQvUk1EQUFBQUFLQWJvdms2Yk1iVjFWWE96czRkdXB5V3dXRFFtREZqVkYxZHJiMTc5M2JZY1FFQXZZT3pzN09XTFZ1bUxWdTJhTnEwYWJyeHhodHRYWktrVTNVMTF5K2t0TFJVeTVjdmw2dXJxMTU2NmFWMmhTTDE5ZlY2NjYyM05IcjBhRTJjT0xIUk5vUEJJRWRIUjdtNXVTa3lNbEplWGw1dDlpa0JBQUFBQUtDM1ljWUliS3BoT1MyTHhkSmhGMmJjM2QwVkVSR2hoSVFFaFlhR3lzL1ByME9PQ3dEbytTSWlJalIvL3Z6VDJxZTB0TlJtNFlHcnE2c1dMbHdvT3pzN2VYbDVOVHZtK1BIampYcWhHSTFHWFhEQkJkMG05QUVBQUFBQW9Mc2hHSUZOK2Z2NzYralJveW9zTEd6eGdzK1ppSXlNVkVaR2huYnUzS2xaczJhMTJEd1hBSUJmcTZ1cjA2SkZpK1RtNXFiS3lrcHQyTERCcG4ycmZoM3dQL0xJSXpwNThxU2NuSnhVVkZTa3pNeE1EUjQ4dU5HWUJ4NTRnSmtnQUFBQUFBQzBnR0FFTnRWd3NTY25KNmREZ3hHVHlhVHp6anRQY1hGeGlvK1AxNGdSSXpyczJBQ0EzczFrTXVuUW9VUEt5TWlRd1dCUVVGQ1FIbmpnQVZ1WFplWGk0cUxkdTNkYloxdUdoWVhwL3Z2dmJ6U0dVQVFBQUFBQWdKWVJqTUNtSEIwZDVlbnBxWnljSEEwZlByeERqKzN2NzYrd3NEQWxKaVlxSUNCQVBqNCtIWHA4QUVEUHNtREJBb1dGaFRXN2JmcjA2Um82ZEtqMTh3OCsrRUFXaTBWUzl3c1pubmppQ1Z1WEFBQUFBQUJBajJhd05QeldEOWpJL3YzN2xaU1VwTXN2djF4MmRoMmIxZFhVMUdqRGhnMlNwTmpZV05uYjIzZm84UUVBcUt1cms5Rm83SFlCQ2dBQUFBQUFmWTJobmIrY0d6dTdFS0F0L3Y3K3FxK3ZWMzUrZm9jZjI5N2VYdVBHalZONWVibDI3OTdkNGNjSEFNQmtNaEdLQUFBQUFBRFFneENNd09hOHZiMWxNcG1VazVQVEtjZjM4ZkhSOE9IRGxaYVdwbVBIam5YS09RQUFBQUFBQUFBQVBRUEJDR3pPWkRMSng4ZW4wNElSU1lxTWpKUzN0N2QyN2RxbDh2THlUanNQQUFBQUFBQUFBS0I3SXhoQnQrRHY3Nitpb2lKVlZsWjJ5dkVOQm9QR2pSc25pOFdpN2R1M2k5WTZBQUFBQUFBQUFOQTNFWXlnVytqZnY3OGtLVHM3dTlQTzRlcnFxblBQUFZkNWVYbEtURXpzdFBNQUFBQUFBQUFBQUxvdmdoRjBDKzd1N25KMmR0Yng0OGM3OVR4aFlXRUtDZ3JTZ1FNSFZGaFkyS25uQWdBQUFBQUFBQUIwUHdRajZEWUNBZ0tVbloydCt2cjZUajNQNk5HajVlVGtwRzNidHFtMnRyWlR6d1VBQUFBQUFBQUE2RjRJUnRCdEJBWUdxcmEyVm5sNWVaMTZIZ2NIQjQwYk4wNGxKU1hhdlh0M3A1NExBQUFBQUFBQUFOQzlFSXlnMi9EMTlaV2RuVjJuTDZjbFNYNStmaG8rZkxoU1UxT1ZuSnpjNmVjREFBQUFBQUFBQUhRUEJDUG9Oa3dtay96OS9aV1ZsZFVsNTR1S2lsTC8vdjIxZS9kdTVlZm5kOGs1QVFBQUFBQUFBQUMyUlRDQ2JpVWdJRUJsWldVcUxpN3U5SE1aREFhTkh6OWVMaTR1MnJwMXF5b3FLanI5bkFBQUFBQUFBQUFBMnlJWVFiY1NFQkFnU1YyeW5KWjBxdC9JeElrVFZWZFhwNjFidDZxdXJxNUx6Z3NBQUFBQUFBQUFzQTJDRVhRclRrNU84dkx5NnJMbHRDVEozZDFkWThlT1ZVRkJBYzNZQVFBQUFBQUFBS0NYSXhoQnR4TVlHS2dUSjA2b3VycTZ5ODRaRkJTa1ljT0c2ZWpSb3pSakJ3QUFBQUFBQUlCZWpHQUUzVTVnWUtBc0ZvdXlzN083OUx6UjBkRTBZd2NBQUFBQUFBQ0FYbzVnQk4yT3U3dTduSjJkdTNRNUxlbi9OMk4zZG5hbUdUc0FBQUFBQUFBQTlGSUVJK2lXQWdJQ2xKMmRyZnI2K2k0OXI0T0RnMkppWWxSYlcwc3pkZ0FBQUFBQUFBRG9oUWhHMEMwRkJnYXFwcVpHSjA2YzZQSnovN0laKzdadDIyU3hXTHE4QmdBQUFBQUFBQUJBNXlBWVFiZms2K3NyT3p1N0xsOU9xMEZ3Y0xCR2pCaWh6TXhNN2Q2OTJ5WTFBQUFBQUFBQUFBQTZIc0VJdWlXVHlTUi9mMzlsWm1iYXJJWmh3NFpweUpBaFNrNU9Wbng4dk0zcUFBQUFBQUFBQUFCMEhJSVJkRnRCUVVFcUt5dFRZV0doeldvWU5XcVVnb09EZGZEZ1FhV2twTmlzRGdBQUFBQUFBQUJBeHlBWVFiY1ZHQmdvbzlHbzlQUjBtOVZnTUJnMGJ0dzQrZm41YWRldVhUYWR3UUlBQUFBQUFBQUFPSHNFSStpMjdPenNGQkFRb0l5TURKdldZVFFhTlhIaVJMbTd1MnZidG0zS3o4KzNhVDBBQUFBQUFBQUFnRE5ITUlKdXJUc3NweVZKOXZiMnV1Q0NDK1RrNUtUdnYvOWVSVVZGTnEwSEFBQUFBQUFBQUhCbUNFYlFyWFdINWJRYU9EazVhZkxreVRJYWpkcXlaWXZLeTh0dFhSSUFBQUFBQUFBQTREUVJqS0JiNnk3TGFUVndkWFhWQlJkY29KcWFHbTNac2tYVjFkVzJMZ2tBQUFBQUFBQUFjQm9JUnREdGRaZmx0QnA0ZW5wcTRzU0pLaTB0VlZ4Y0hPRUlBQUFBQUFBQUFQUWdCQ1BvOWhxVzArb3VzMFlreWQvZlh4TW1URkJSVVpFMmJkcWtxcW9xVzVjRUFBQUFBQUFBQUdnSGdoRjBldzNMYVhXSFBpTy9OR0RBQUUyY09GRWxKU1hhdEdtVEtpc3JiVjBTQUFBQUFBQUFBS0FOQkNQb0VicmJjbG9OQWdJQ05HblNKSldWbFduVHBrMnFxS2l3ZFVrQUFBQUFBQUFBZ0ZZUWpLQkg2STdMYVRYdzkvZlhwRW1UVkY1ZXJrMmJOcW04dk56V0pRRUFBQUFBQUFBQVdrQXdnaDZodXk2bjFjRFB6MCtUSjA5V1pXV2xObTNhcExLeU1sdVhCQUFBQUFBQUFBQm9Cc0VJZW96dXVweFdBeDhmSDAyZVBGblYxZFhhdEdtVFNrdExiVjBTQUFBQUFBQUFBT0JYQ0ViUVkzVG41YlFhZUh0N2E4cVVLYXF0cmRXbVRadFVVbEppNjVJQUFBQUFBQUFBQUw5QU1JSWVvMkU1cldQSGpzbGlzZGk2bkJaNWVucHF5cFFwcXErdjE2Wk5tMVJVVkdUcmtnQUFBQUFBQUFBQS80ZGdCRDFLU0VpSXlzdkxsWitmYit0U1d1WGg0YUVwVTZaSWtqWnUzS2ljbkJ3YlZ3UUFBQUFBQUFBQWtBaEcwTU1FQmdiS3djRkJxYW1wdGk2bFRlN3U3cG8rZmJyTVpyTzJiTm1pNU9Sa1c1Y0VBQUFBQUFBQUFIMGV3UWg2RktQUnFPRGdZR1ZrWktpMnR0Ylc1YlRKeGNWRjA2ZFBsNStmbjNidDJxVzllL2QyNjJYQUFBQUFBQUFBQUtDM0l4aEJqeE1XRnFiYTJscGxabWJhdXBSMnNiZTMxNlJKa3hRZUhxNmtwQ1J0M2JxMVI0UTZBQUFBQUFBQUFOQWJFWXlneC9IeThsSy9mdjE2eEhKYURZeEdvMGFQSHExUm8wWXBLeXRMR3pkdVZFVkZoYTNMQWdBQUFBQUFBSUEraDJBRVBWSllXSmh5YzNOVlhsNXU2MUpPeTlDaFF4VVRFNk9Ta2hKOTg4MDNLaXdzdEhWSkFBQUFBQUFBQU5DbkVJeWdSd29ORFpYQllGQmFXcHF0U3psdGdZR0Jtalp0bWd3R2d6WnUzTmhqbGdRREFBQUFBQUFBZ042QVlBUTlrdGxzbHArZlg0OE1SaVRKMDlOVE0yYk1VTDkrL2JSMTYxWWxKaWJhdWlRQUFBQUFBQUFBNkJNSVJ0QmpoWVdGcWFTa1JDZE9uTEIxS1dmRWJEWnIyclJwQ2d3TTFMNTkrL1RUVHorcHBxYkcxbVVCQUFBQUFBQUFRSzlHTUlJZWE4Q0FBYkt6cyt1eHMwWWt5YzdPVGhNblR0VHc0Y09WbnA2dURSczIwSGNFQUFBQUFBQUFBRG9Sd1FoNkxKUEpwT0RnWUIwN2RreDFkWFcyTHVlTUdRd0dSVWRIYThxVUthcXJxOU4zMzMybnBLUWtXU3dXVzVjR0FBQUFBQUFBQUwwT3dRaDZ0TEN3TU5YVTFPajQ4ZU8yTHVXcytmbjVhZGFzV2ZMejg5UGV2WHYxd3c4L3FLcXF5dFpsQVFBQUFBQUFBRUN2UWpDQ0hzM0h4MGN1TGk1S1RVMjFkU2tkd3RIUlVaTW1UZExJa1NPVm5aMnQ5ZXZYS3pjMzE5WmxBUUFBQUFBQUFFQ3ZZYkN3WGc5NnVQajRlTVhIeCt2U1N5K1ZrNU9UcmN2cE1BVUZCZnJwcDU5VVZsYW15TWhJUlVaR3ltQXcyTG9zZExMYTJscWxwYVVwTHk5UEZSVVZQWHFaT0hRL0pwTkpack5adnI2K0NnME5sWjJkbmExTEFnQUFBQUFBNkRDR2RsNUFKUmhCajFkV1ZxYTFhOWRxNU1pUmlvaUlzSFU1SGFxbXBrWTdkKzVVZW5xNmZIeDhOR0hDQkpuTlpsdVhoVTVTVUZDZytQaDRlWHQ3S3pBd1VLNnVyaktaVExZdUM3MUlYVjJkU2t0TGxaV1ZwUk1uVGlneU1sSmVYbDYyTGdzQUFBQUFBS0JERUl5Z1Q5bThlYlBLeTh0MTBVVVg5Y3BaRlVlUEh0WHUzYnRsTXBrMGR1eFlCUVlHMnJva2RMQ0NnZ0lkUEhoUTBkSFI4dlQwdEhVNTZBTUtDd3QxNE1BQlJVVkZFWTRBQUFBQUFJQmVvYjNCQ0QxRzBDc01IanhZcGFXbHlzbkpzWFVwbldMZ3dJR2FPWE9tekdhemZ2amhCLzMwMDArcXJLeTBkVm5vSUxXMXRZcVBqeWNVUVpmeTlQUlVkSFMwNHVQalZWdGJhK3R5QUFBQUFBQUF1Z3pCQ0hxRndNQkFtYzFtSlNjbjI3cVVUdVBtNXFZWk0yWm8rUERoeXNqSTBOZGZmNjJVbEJReDZhdm5TMHRMazdlM042RUl1cHlucDZlOHZiMlZscFptNjFJQUFBQUFBQUM2RE1FSWVnV0R3YUR3OEhCbFpXV3ByS3pNMXVWMEdwUEpwT2pvYU1YR3hzck56VTA3ZCs3VXBrMmJWRnhjYk92U2NCYnk4dkpZSGcwMkV4Z1lxUHo4ZkZ1WEFRQUFBQUFBMEdVSVJ0QnJoSWVIeTJBd0tDVWx4ZGFsZERwM2QzZE5telpObzBlUFZsRlJrVFpzMktBREJ3Nm9ycTdPMXFYaERGUlVWTWpWMWRYV1phQ1BjblYxVlhsNXVhM0xBQUFBQUFBQTZESUVJK2cxbkp5Y0ZCUVVwS05IajZxK3Z0N1c1WFM2aGxreUYxMTBrUVlNR0tCRGh3NXAvZnIxeXMzTnRYVnBPRTExZFhVeW1VeTJMZ045bE1sa0lsUUZBQUFBQUFCOUNzRUllcFZCZ3dhcHFxcEtHUmtadGk2bHl6ZzVPV25DaEFtNjRJSUxaTEZZdEhuelptM2Z2bDFWVlZXMkxnMEFBQUFBQUFBQXVoMkNFZlFxdnI2K2NuTno2OVZOMkZ2U3YzOS9YWGpoaFlxSWlOQ3hZOGYwOWRkZkt6VTExZFpsQVFBQUFBQUFBRUMzUWpDQ1htZnc0TUhLejgvWHlaTW5iVjFLbHpPWlRCbzVjcVJpWTJQbDZ1cXFIVHQyNk50dnY2V3hNZ0FBQUFBQUFBRDhINElSOURxaG9hR3lzN1ByazdOR0dyaTd1MnY2OU9rYVBYcTB5c3ZMdFhIalJtM2R1bFVsSlNXMkxnMEFBQUFBQUFBQWJNck8xZ1VBSGMzT3prNmhvYUZLVFUzVnlKRWpaVzl2Yit1U2JLS2hPWHRJU0lnU0V4UCtVWjZpQUFBZ0FFbEVRVlNWbUppb3JLd3NoWWVIS3lvcVNvNk9qcll1RVFBQUFBQUFBQUM2SERORzBDc05IanhZZFhWMVNrdExzM1VwTm1kblo2ZW9xQ2hkZlBIRkdqaHdvRkpTVXJSMjdWb2RQSGhRTlRVMXRpNFBBQUFBQUFBQUFMb1V3UWg2SlRjM04vbjYrdXJJa1NPMkxxWGJjSEp5MHVqUm96VnIxaXo1K2ZrcFBqNWVhOWFzSVNBQkFBQUFBQUFBMEtjUWpLRFhHang0c0VwS1NwU2JtMnZyVXJvVk56YzN4Y1RFYU9iTW1mTHg4YkVHSlBIeDhRUWtBQUFBQUFBQUFIbzllb3lnMXdvTURKU1RrNU9PSERraVB6OC9XNWZUN1hoNmVtclNwRWtxS0NoUWZIeThEaDQ4cUtTa0pBMFpNa1NEQncrbUJ3a0FBQUFBQUFDQVhvbGdCTDJXMFdqVW9FR0RkUERnUVpXVWxLaGZ2MzYyTHFsYjh2THlhaFNReE1mSEt6RXhVYUdob1JvNmRDaGZOd0FBQUFBQUFBQzlDa3Rwb1ZjYlBIaXdUQ2FUa3BLU2JGMUt0OWNRa015YU5VdkJ3Y0ZLVFUzVjExOS9yYTFidCtyRWlSTzJMZzhBQUFBQUFBQUFPZ1F6UnRDck9UZzRLRHc4WE1uSnlZcUtpcEtUazVPdFMrcjIzTjNkTlhic1dFVkhSK3Z3NGNOS1NVbFJabWFtdkwyOU5YandZQVVGQmNsb0pGTUZBQUFBQUFBQTBETnhkUk85M3RDaFEyV3hXSFQ0OEdGYmw5S2ptTTFtalJ3NVVwZGNjb2xHalJxbGlvb0tiZHUyVGF0WHI5YStmZnRVV2xwcTZ4SUJBQUFBQUFBQTRMUXhZd1M5bnJPenMwSkNRcFNjbkt4aHc0YkozdDdlMWlYMUtQYjI5aG82ZEtpR0RCbWk3T3hzSlNjbkt6RXhVWW1KaWZMMzk5ZWdRWU1VRUJEQUxCSUFBQUFBQUFBQVBRTEJDUHFFaUlnSXBhV2xLU1VsUlJFUkViWXVwMGN5R0F3S0NBaFFRRUNBeXN2TGxaS1NvcU5IajJycjFxMXljbkpTU0VpSVFrTkQ1ZUhoWWV0U0FRQUFBQUFBQUtCRkJDUG9FOXpkM1JVUUVLQ2twQ1FOR1RLRTJRMW55ZG5aV2RIUjBZcU1qRlJXVnBhT0hqMnF3NGNQS3lrcFNlN3U3Z29ORFZWSVNJak1ack90U3dVQUFBQUFBQUNBUmdoRzBHZEVSRVJvMDZaTlNrdEwwOENCQTIxZFRxOWdOQm9WRkJTa29LQWdWVlpXNnRpeFkwcExTOU8rZmZ1MGI5OCsrZnY3S3lRa1JJR0JnWEp3Y0xCMXVRQUFBQUFBQUFCQU1JSyt3OWZYVjk3ZTNrcE1URlJZV0pnTUJvT3RTK3BWbkp5Y05IVG9VQTBkT2xURnhjVktTMHRUV2xxYWR1ellJWVBCSUQ4L1B3MFlNRUFEQmd5UWs1T1RyY3NGQUFBQUFBQUEwRWNSaktCUEdUWnNtSDc0NFFkbFpXVnB3SUFCdGk2bjEzSnpjOU9JRVNNVUhSMnRFeWRPS0RNelU1bVptZHExYTVkMjdkb2xIeDhmYTBqaTR1Smk2M0lCQUFBQUFBQUE5Q0UwV2tDZkVoQVFJRGMzTnlVbUp0cTZsRDdCWURESXg4ZEhvMGFOMHNVWFg2elkyRmhGUmthcXVycGFlL2Z1MWRxMWEvWDExMTlyejU0OXlzN09WbDFkbmExTDduV1NrcEwwOE1NUHE2cXFxdFZ4WDMzMWxaNTk5bGtkUDM2OGl5cnJPRys4OFlZV0xsellKZWVxcmEzVnhvMGJ0WEhqUmxrc0Z1dmpxYW1wcXEydDdaSWFBQUFBQUFBQWNIYVlNWUkreFdBd0tDSWlRanQyN0ZCK2ZyNThmSHhzWFZLZjR1SGhJUThQRDBWRlJhbWtwRVRIang5WGRuYTJrcE9UZGZqd1lSbU5Sdm42K3FwLy8vN3EzNysvM056Y2JGMXlqNWVhbXFvOWUvYm9sVmRlMFNPUFBOTHNtS0tpSXYzclgvOVNTVW1KUm93WW9jc3V1NnlMcTJ6ZHhvMGJWVmhZcUt1dXVxckY3Y1hGeFhyNDRZZWIzYjV0MnpZbEpDVG8xbHR2UGV0YWFtcHE5Tnh6ejBtU1ltSmk1T0Rnb0p5Y0hEMzQ0SVB5OVBUVS9mZmZyMUdqUnJXNC96MzMzS1B5OHZLenJrT1NuSjJkOWNZYmIzVElzUUFBQUFBQUFQb1NnaEgwT1NFaElUcHc0SUFTRWhJMGFkSWtXNWZUWi9YcjEwLzkrdlhUMEtGRFZWZFhwN3k4UEdWblp5czdPMXQ3OSs3VjNyMTc1ZWpvS0I4ZkgvbjYrc3JIeDBjZUhoNzBoamxOczJiTjBwbzFhN1Jueng0VkZoYkswOU96eVpqWFgzOWRKU1VsbWpScFVwdWh5S3V2dnFvZmZ2aWhRMnBic1dKRm0yUEt5c3IwMm11dnFiUzBWQWtKQ1hyb29ZZms2T2pZN25OODhjVVhldlBOTjFWZlg2K2dvQ0RObURIamJFcHVkTzZHR1NQZTN0NjY1SkpMdEdMRkNqMzg4TU82L1BMTGRlZWRkelpiWjBaR2hzckt5czZxaGdZc1F3Y0FBQUFBQUhCbUNFYlE1eGlOUmcwZE9sUjc5KzVWVVZHUjNOM2RiVjFTbjJjeW1heXpSS1JURjhOemNuS1VsNWVuL1B4OFpXWm1TcExzN096azdlMHRIeDhmK2ZqNHlOUFRVL2IyOXJZc3Zkdkl6czdXWC8vNjEyYTNGUmNYeTg3T1RnODk5RkNUYlJhTFJSa1pHWkpPTGJ0MXh4MTNOSHVNOTk5L1g1SlVXbHFxd3NMQ0RxcTZiUzR1TG5yeHhSYzFmLzU4YmR5NFVjZU9IZE96eno0cmIyL3ZWdmVycmEzVk8rKzhvNVVyVjBxU2Z2dmIzMnI2OU9sblhZL1JhSlNkbloxcWEydFZXMXNyUjBkSDJkblo2YzQ3NzlUNDhlUDF6RFBQNk1zdnY5UzBhZE1VR1JuWjRuRTJiTmpRNHJiWTJGaTV1TGpvODg4L2IzVU1BQUFBQUFBQXpnekJDUHFrOFBCd3hjZkhLeUVoUWVQSGo3ZDFPZmdWRnhjWGhZZUhLenc4WEpKVVhsNnUvUHg4YTFCeThPQkI2MWhYVjFkNWVubzIrdE1YdzVLYW1ocWxwNmUzT3ViRWlST3Ricy9OelczelBJODk5cGdlZSt5eFJvOWRkOTExS2l3czFELy8rVThOSGp5NDFmMWZlZVVWclZtelJ0SFIwVzJlcThHUUlVUDArdXV2NjdISEhsTnljckx1dmZkZS9lTWYvN0FHYWI5V1VGQ2dwNTU2U2djUEhwVFpiTlpERHoya0tWT210UHQ4YlhGeWNsSnBhV21UbmlJalJvelE0c1dMdFgvLy9sWkRFUUFBQUFBQUFOZ1d3UWo2SkRzN093MFpNa1R4OGZFYU5td1lzMGE2T1dkblo0V0VoQ2drSkVTU1ZGVlZwWUtDQWhVV0ZxcXdzRkQ1K2ZtTlFnRlhWMWQ1ZUhqSXpjMU4vZnIxczM0MG1VeTJlZ3FkTGpnNDJEb0xvYjYrWGdrSkNZMHV6dDl4eHgxS1QwOXZNbE9odWNlcnFxcTBkKzllalJzM3JsM25ibWpzN3VEZzBPcTRuSndjclZ1M1RwSk91OStIdDdlM0ZpMWFwTWNlZTB6Mjl2YXQ5Z2N5R28wcUtpcFNTRWlJNXMrZmIvMS8wNW96bVlGeHpUWFh0RG5tNmFlZjFvUUpFMDc3MkFBQUFBQUFBT2c4QkNQb3M0WU9IYW9qUjQ3b3dJRURpb21Kc1hVNU9BMk9qbzRLQ0FoUVFFQ0E5YkhLeWtwclVOTHdwMkdKcUFZdUxpNk5naElYRnhlNXVMakkyZGxaUnFPeHE1OUdwN0JZTEhyODhjZTFhOWN1TFZpdzRJd3V5ci84OHN2Njl0dHZOV2ZPSE4xNTU1MXRqcStzckpSMEtuQnN6ZEtsUzFWYlc2c1JJMGJvbkhQT09lMjZYRnhjOVB6eno2dSt2cjdWYzNsNGVHalJva1Z5ZG5hV2s1UFRhWjJqdGNDbFFYMTl2UW9LQ21RMEd1WGw1ZFhxMkpiNm9iUVZ4SlNWbGJGY0ZnQUFBQUFBUUNjaEdFR2ZaVzl2cjJIRGhtbmZ2bjBxS0Nobzh3SW51amNuSjZjbVlVbGRYWjFLU2twVVVsS2k0dUppNjhmYzNGelYxOWMzMmI4aEpHbjRhRGFiNWVqb0tDY25KMnN2aWU3T1lEQm94b3daMnJsenA1NTU1aG05L1BMTEdqSmtTTHYzWDdKa2liNzk5bHU1dXJxMjY4SjhWVldWOVd1NWJkczJYWG5sbGMyT08zNzh1TmF2WHkrcGZiTkYzbnJyTFd0L2tQWnFiNUF3Wk1nUXZmWFdXODF1Ky9EREQ5dWMrWktibTZzYmI3eFJYbDVlV3JaczJXblYyQ0E0T0xqRmJlbnA2VElZREFvS0NtcDFEQUFBQUFBQUFNNU05Ny9LQjNTaXdZTUhLeWtwU2Z2MzcrL1FIZ1RvSGt3bWt6dzhQT1RoNGRIb2NZdkZvdkx5Y3BXWGw2dXNyRXhsWldYV3Z4Y1VGQ2dqSTBNV2k2WFo0eldFSkw4TVMrenQ3V1ZuWjlmczMwMG1rNHhHbzR4R293d0dnd3dHZy9YdkRSODcyb3daTTJReW1mVDg4OC9yZi8vM2YvWDAwMCszYTcvOSsvZnJ3dzgvbExPenM1NTc3am1GaG9hMnVVOXhjYkgxNzE5ODhZV3V1T0tLWnAvVGtpVkxWRmRYcDVFalIyclVxRkZ0SHRmVDA3UFY4RUE2dFRSWGRYVzE5Zk8yeGpkb3FUZEplelhNUWlrdkx6L2pZelEwczI5T2JHeXNuSjJkMnh3REFBQUFBQUNBTTBNd2dqN05aRElwTWpKU3UzYnRVbTV1cnZ6OC9HeGRFcnFBd1dDd0xxUGw2K3ZiWkx2RllsRkZSWVVxS3l0VlZWWFY1R05WVlpVMVJLbXRyVzNTaFB0MGVYcDZudFgrelprNmRhcWtVdzNCMjJ2RWlCRzYrKzY3TlhUb1VBMGZQcnhkKy93eUdNbkl5TkN1WGJzMGV2VG9KdU8rK2VZYlNkSytmZnVhWE5SLy8vMzNtNFFhMTE5L3ZhNi8vdnBtejFsYVdxckZpeGNyUFQxZHYvbk5iN1JseXhhVmxwYnF4aHR2VkhWMXRTWlBuaXdYRjVkMjFYOG1Hb0tSaW9vS1dTeVdSa0ZRWFYyZGlvcUttSUVHQUFBQUFBRFFqUkdNb004Yk9IQ2dFaE1UZGVEQUFVMmZQdDNXNWFBYk1CZ01jbloybHJPemM3dkdXeXdXMWRYVnFhYW14aHFVL1BMdkZvdEZGb3RGOWZYMXpYN016TXc4NjVydnVPT09WcmNmUDM2ODJYRXRQZjVyZ3dZTjBtT1BQZGJrOFlLQ0FrbW5HcTlYVjFmcnYvLzliN1BCaUx1N2U2UFA2K3ZyVlZSVUpFbnQ3dTlTVTFPanRXdlhhdW5TcFNvdUx0YmN1WE4xeFJWWDZJY2ZmcEFrZmZubGx6cDQ4S0JlZi8xMVRaZ3dRVE5uenRTNGNlTTZmQWswQndjSDJkblpxYmEyVm1WbFpYSjFkYlZ1aTR1TDA0c3Z2cWpaczJmcjdydnZidkVZYlgyOXk4dkwyeHdEQUFBQUFBQ0FNME13Z2o3UGFEUXFLaXBLMjdkdlYxWldsZ0lEQTIxZEVub1lnOEZnWFQ3clRIUkVNTkxlbmhNdGpXdHIvNVptWU9UazVFaVN6am5uSEJVV0ZtcjM3dDNhdm4yN3hvMGIxMmpjaWhVckduMitjZU5HUGZmY2N3b0pDV256ZTY2b3FFanIxNi9YeXBVcmxaZVhwL0R3Y0QzenpETWFPblJvbzNHdnZQS0swdExTdEc3ZE9tM1lzRUZidG15UnU3dTdwazZkcWxtelpqVVozNXhMTHJta3hXMHJWcXl3enU1eGNYRlJVVkdSQ2dvS0dnVWpIMy84c1dwcmEyVnZiOS9xZWRyNmVsc3NGdnFJQUFBQUFBQUFkQktDRVVCU1NFaUlFaElTZE9EQUFRVUVCSFJLM3dlZ00yM1lzTUVtNTgzS3lwSWtCUVFFS0RZMlZzOCsrNnplZmZkZGpSMDd0dFh2bzA4KytVU1NkTlZWVnpVN3JxU2tSTnUzYjljUFAveWdIMy84VWJXMXRYSjJkdFlkZDl5aGE2Kzl0c1VRS2pRMFZIZmRkWmZ1dU9NT2ZmLzk5MXF6Wm8xV3JWcWxWYXRXS1N3c1RCZGVlS0ZpWTJNYnpXRDU1VkpvL3Y3K1RZNlptNXNyaThVaVIwZEg2Mk51Ym03V1lDUWtKRVNTdEdmUEhoMCtmRmoyOXZhNit1cXJtNjNQYkRhcnJxNU9YMzc1Wll0Zm05allXTG00dU9qenp6OXZjY3pzMmJObE5wdGIzQTRBQUFBQUFJQ1dFWXdBT25YSGYzUjB0TFp1M2FxTWpJeDJOM0VHK3JyVTFGUkpwOExGeVpNbmE5bXlaVXBKU2RIS2xTdDExVlZYTmJ0UFhGeWNrcEtTNU92cnE1a3paemJaWGxSVXBOdHZ2MTBsSlNXU1RzM09tRE5uanE2NTVwcEdzek1hTk5lazNNN09UbE9uVHRYVXFWT1ZtcHFxeno3N1ROOTk5NTNlZnZ0dHZmZmVlM3J0dGRjMFpNZ1FTYWY2Z2tpbmVnNHRXYktreWJGKzg1dmZxTGEydGxFUTRlSGhvZlQwZEIwL2Zsem5uSE9PSkduNTh1V1NwTXN2djd6RkhpUExsaTFyOXZIVDFWcXdBZ0FBQUFBQWdOWVJqQUQvWjhDQUFmTDA5TlNCQXdjVUZCVEVyQkgwYUIzUm42SzV3T0dYTEJhTEVoTVRKWjNxUVdJMEdqVjM3bHc5OU5CRGV2ZmRkM1hPT2Vjb1BEeTgwVDRWRlJWYXZIaXhKT24yMjI5dk5BdWpnYnU3dSs2OTkxNnRYNzllc2JHeGlvbUphWGFjZEtyNWUwTmdzbkxseW1iSGhJV0Y2YzkvL3JOKzk3dmY2ZE5QUDFWU1VwSTFGSkdrc3JJeVNXcDJCa1o5ZmIxcWEydmw2T2pZNkRXaFlVbXRodVd1Tm0vZXJKMDdkNnBmdjM2NjhjWWJtLytDQVFBQUFBQUFvRnNnR0FGK1ljU0lFWXFMaTFOcWFxb0dEaHhvNjNLQU05WVYvU2tTRXhOVlhGd3NCd2NIYTlBd2N1Ukl4Y2JHYXNPR0RYcnV1ZWYwNXB0dk5nbzFYbjc1WmVYbDVXbjQ4T0hOemhacE1HM2FORTJiTnEzTkdocWVaMWhZV0p0ajNkM2QveDk3ZHg0V1ZkMytEL3c5TTZ3RHlDS0lvZ0xpTHJqZ0JrcUo2WU5vN3BtUFQybFpXbVptVmlxWmFWS201Wk5MRmxwcWoxdHE3bnRxcnVBS2lMZ2tpS0lTQ280aW00TUR5REREL1A3Z04rZkxNQXVEb3VQeWZsMlgxK1djYytiTVBjeWNNek9mKzN6dTIyRENxS0NnUUZoZjJZTUhEd0FBZG5aMk9zdmQzZDBCQUdscGFWQW9GUGpsbDE4QWxDZWtLczlxa2Nsa0dEbHlaSlh4VlZSWVdJaXdzREN6dDEreVpBa2FOMjVjcmNjZ0lpSWlJaUlpSW5wUk1URkNWSUducHljOFBEeHc2ZElsZUh0N1F5S1JXRG9rb29kV3ExWXRiTjI2dGRyM0d6Um9rRENMd3BUbzZHZ0E1Y2tRR3hzYllmbjQ4ZU9Sbkp5TUd6ZHVJREl5RXQ5Kyt5MnNyYTJ4ZGV0V1JFZEh3ODdPRGxPbVRERTVLK3ZUVHo5RmNuS3kyVEVuSlNWVks1RlFzU2ZMblR0M0FQeGZzcU1pN2QraGN2UDVldlhxQVFCU1VsS3daTWtTNU9YbG9YWHIxZ2FidDF0WldWVlpucSswdEZTSW95SnJhMnZVclZ1M2ltY0RuYjgvRVJFUkVSRVJFUkdaeHNRSVVTVUJBUUdJam81R1dscWFUcmtkSXZvL3BhV2xpSW1KQVFDOW1SMVNxUlJmZmZVVlB2dnNNeVFtSm1MV3JGa0lDZ3JDMHFWTEFaUW5UdXJYcjI5eS81NmVuc0pNRGxOa01wblFJOFRXMWhaMTZ0U3A5blBKek13RUFIaDVlZW10cTlqbnBDSnRvcU9vcUFqNzkrK0hnNE1ESWlJaURDWjc2dFNwWTdJc21Wd3VSMlJrSk83Y3VZTlhYMzBWZS9mdWhiMjlQZHEwYVlQVHAwOGpMQ3dNYjd6eFJyV2ZGeEVSRVJFUkVSRVJHY2JFQ0ZFbDd1N3VxRmV2SGxKU1V0Q29VU05ZV2ZFd29XZVRRcUY0cUY0alJVVkZWVzZ6Wjg4ZTVPWGxRU3FWNHFXWFh0SmIzNlJKRTN6OTlkZVlQbjA2VHAwNmhWT25UZ0VBM25qakRZU0hoMWU1LzZsVHAxYTV6YlZyMXpCdTNEZzRPanBDTEJhanFLZ0lreVpOZ3IrL2Y1WDNyYndmQUFiTDUyVm5ad01vbjMxVFVlVVpJQkVSRWNJc0VxQThZVE5yMWl3TUhEalE1UE5OVFUzRnpKa3prWldWaFlFREIrS2pqejdDM3IxN0lSYUxFUmtaaVJrelptREZpaFc0ZGVzV1B2cm9JNE45VUlpSWlJaUlpSWlJcUhyRWxnNkE2R2tVRUJDQWtwSVNwS1NrV0RvVW9vZFdWbGFHakl5TWF2L1RhRFFtOTF0VVZJVDE2OWNEQUFZT0hBaXBWR3B3TzM5L2Y3UnMyVks0YlcxdGpmYnQyOWZJYzFNcWxaZy9mejQwR2cyR0RoMktqei8rR0NxVkNwR1JrYmgrL1hxMTluWGh3Z1VBUUt0V3JhQlFLS0JTcVFBQUtwVUtlL2Z1QlFDZEp2S2xwYVZZc0dDQmNOdkt5a3B2ZGxsV1ZoYXVYcjJLaElRRWc0K3BVcW13WXNVS2ZQenh4OGpOemNYWXNXTXhmdng0blJrbjF0YlcrT2FiYnhBYUdvcjkrL2RqOU9qUk9INzhlTFdlR3hFUkVSRVJFUkVSNmVPbDhFUUd1TGk0b0ZHalJraE5UWVd2cnkrY25Kd3NIUkpSdFQydUhpTkxseTRWWm9zTUhUclU0RFlYTDE3RXZIbnpJSlBKSUJLSklKVktVVmhZaUlpSUNJU0hoMlBreUpIdzhQQ29kbXhBZVVQMG1UTm40dHExYS9Eejg4UFFvVU5oYlcyTmE5ZXVZZVBHalpnNGNTSW1UNTZNbDE5K3VjcDlwYWFtSWljbkIwNU9UbWphdENsV3JGaUJUWnMyd2NIQkFhV2xwU2dwS1lGWUxCYktoYW5WYXN5YU5RdUppWWtBQUZkWFYrVG41MlAxNnRXSWlJZ1E5cXN0ejFWNVpvbEdvOEhSbzBleGN1Vkt5R1F5MUtsVEI5T25UOWRKSUZWa1kyT0Q2ZE9ubzNYcjFsaXlaQWxtenB5SlpzMmFZZENnUWVqZXZUdXNyYTBmNm05SVJFUkVSRVJFUlBRaVkyS0V5SWpXclZzak16TVQ1OCtmTjJ1QWxlaEZjUHIwYVdFV3hmdnZ2NitYTkpUSlpGaStmRG1PSFRzR0FIQnpjOFBubjMrT3hvMGJZLzc4K1lpTGk4UCsvZnR4K1BCaGhJZUhvMSsvZm1qU3BJblpqMy94NGtYOCtPT1B5TWpJZ0tlbkoyYk9uQ2trQjk1Nzd6Mkl4V0tzWDc4ZU0yZk9SRWhJQ0VhUEhtMnk4Zm0rZmZzQUFDRWhJUkNMeGNMTUQ0VkNBWkZJQkM4dkw3enp6anRvMnJRcGlvcUtNR2ZPSE1UR3hnSUFCZzhlakRmZmZCUHZ2dnN1RGg0OGlORFFVSFR1M0JrQWNPUEdEUUQvTjlORXBWTGgrUEhqMkxScEU2NWR1d2F4V0l3aFE0Wmc1TWlSWnBYSEdqaHdvSkFjT1hmdUhINzQ0UWNzWGJvVW5UcDFRc2VPSGRHaFF3ZTR1TGlZL1hja0lpSWlJaUlpSW5xUmlUUlYxVXdoZW9GZHUzWU41ODZkUTBoSWlNSEd6RVExNGRDaFEvalh2LzVWby9zTUN3dURXQ3l1c3NtNUlabVptZEJvTkRoNDhLRE84b3lNREh6ODhjY29MQ3hFMjdadE1YZnVYS0gwVTNKeU1yWnUzWW9USjA1QW85RkFKQktoYjkrK0dEVnFsRTd5NU9USmsxaStmRGt5TWpLRVpiNit2dWpTcFF2YXRHbURObTNhd01iR1J1ZHhWU29WNHVQanNYdjNibUdtUmtCQUFLWk5td1ozZDNlOStJOGRPNGFmZnZvSkJRVUZFSWxFNk55NU0zcjA2SUhPblR2RDBkRlIyQzQ3T3hzalI0NUVhV2twb3FLaTBLSkZDMkZkYVdrcFJDS1IwR1BvMXExYmlJeU1GQkllbzBhTkVocWlIemh3QUhQbnpvVlVLc1hFaVJQUnRtMWJmUFRSUjdoNzl5NysrT01QWEx0MkRRc1hMa1JlWGg0QW9GMjdkdmp3d3c5MXluTlZGQllXQmdjSEIrellzY1BnK3RPblQyUE5talc0ZlBreUFFQWtFbUhHakJrR2U3Mlk2M0c4QjRtSWlJaUlpSWlJbmpSUnhUcmxKbkRHQ0pFSmpSczNSbHBhR3M2ZlB3OVBUMDlJSkJKTGgwUmtObTJQa1pxeVpjc1dGQllXd3NYRkJWT21USUZJSk1MZXZYdXhjZU5HeUdReUFPV0Q5RjI2ZE1FNzc3eGpjT0EvSkNRRXdjSEJpSW1Kd2RhdFczSDE2bFdrcDZjalBUMGRSNDRjd1crLy9ZYWlvaUlrSlNYaG4zLytRVkpTRXY3KysyK2hJYnl6c3pQZWV1c3Q5Ty9mSDJLeDRUWlozYnAxUTd0MjdmREhIMy9nenovL1JIeDhQT0xqNHlFU2llRGo0d00vUHo5MDZ0UUpzYkd4S0MwdFJZY09IWFNTSWdCMFNsUnBOQnJNbkRrVE4yN2NnTE96TXlJaUloQVVGQ1NzNzlXckYrN2V2WXZWcTFkajFxeFp3bkpmWDE5NGVIakF5Y2tKN3U3dThQYjJ4dHR2djQzV3JWcy8vSXNBb0hQbnp1amN1VE51M0xpQkF3Y093TW5KNlpHU0lrUkVSRVJFUkVSRUx4b21Sb2hNRUlsRUNBd01SRXhNREZKVFU0MzJBU0I2R3RWMGo1R3hZOGNpTlRVVjQ4YU5FL3FEZUhsNVFTYVR3ZGJXRnFHaG9Yajk5ZGZScUZFamsvdVhTQ1RvMmJNbmV2YnNpZVRrWkJ3K2ZCakhqaDNEaHg5K0NIdDdleWdVQ3N5Yk53LzUrZmtBeW85RGYzOS9oSWVIbzBlUEhyQzF0VFhydVk4ZE94YkRody9IL3YzN2NmVG9VVnk1Y2dYcDZlbkl5TWpBMEtGRFVhdFdMY1RIeCtQRER6ODB1UytSU0lUSXlFZ3NYNzRjNDhhTlErM2F0ZlcyR1RGaUJPclVxWVBmZi84ZFdWbFpjSEZ4d1lRSkV3QUFkbloyV0xod1lZMzNBL0h4OGNINzc3OWZvL3NrSWlJaUlpSWlJbm9Sc0pRV2tSbmk0dUlnazhuUXUzZHZTS1ZTUzRkRHo1bkhVY1pvM2JwMXNMVzF4ZXV2djE3dCsyN2V2QmxLcFJMRGh3L1hXMWRhV3FvM3dCOFhGNGVBZ0FDZE1sWFZwVmFyZFdaa0hUMTZGRWxKU1dqVnFoVUNBd05ycEg5R1hsNGVrcEtTVUZwYWlwNDlld0lvTHc5bXFnZkp3eWdvS0lDVGt4UE1uTG1wUnk2WFF5d1c2L1Z2ZVp4WVNvdUlpSWlJaUlpSW5nZm1sdEppWW9USURNWEZ4Zmpycjc5UXIxNDlCQWNIV3pvY2VzNXdVSm9zamU5QklpSWlJaUlpSW5vZW1Kc1lNVnlnblloMDJOdmJvMlhMbHNqSXlFQjJkcmFsd3lFaUlpSWlJaUlpSWlLaWg4VEVDSkdabWpWckJrZEhSNXc3ZHc2Y2FFVkVSRVJFUkVSRVJFVDBiR0ppaE1oTVlyRVlnWUdCa012bHVINzl1cVhESVNJaUlpSWlJaUlpSXFLSHdNUUlVVFhVclZzWFhsNWVTRXBLUWtsSmlhWERJU0lpSWlJaUlpSWlJcUpxWW1LRXFKcmF0bTBMdFZxTml4Y3ZXam9VSWlJaUlpSWlJaUlpSXFvbUprYUlxc25SMFJITm16ZkhQLy84Zzd5OFBFdUhRMFJFUkVSRVJFUkVSRVRWd01RSTBVTm8yYklscEZJcHpwdzVnN0t5TWt1SFEwUkVSRVJFUkVSRVJFUm1ZbUtFNkNGSUpCSjA2TkFCY3JrY2x5NWRzblE0UkVSRVJFUkVSRVJFUkdRbUprYUlIbExkdW5YaDUrZUh5NWN2SXo4LzM5TGhFQkVSRVJFUkVSRVJFWkVabUJnaGVnUnQyclNCdmIwOVRwOCt6WkphUkVSRVJFUkVSRVJFUk04QUprYUlIb0cxdFRVNmR1eUlnb0lDSkNjbld6b2NJaUlpSWlJaUlpSWlJcW9DRXlORWo4alQweE9OR3pmR2xTdFhrSmVYWitsd2lJaUlpSWlJaUlpSWlNZ0VKa2FJYWtDYk5tMGdsVXB4K3ZScHFOVnFTNGREUkVSRVJFUkVSRVJFUkVZd01VSlVBNnlzck5DcFV5ZmN2MytmSmJXbzJpUVNDUk5xWkRGcXRSb1NpY1RTWVJBUkVSRVJFUkVSUFRGTWpCRFZFQThQRHpScDBnUlhybHhCYm02dXBjT2haNGk5dlQwVUNvV2x3NkFYbEVLaGdGUXF0WFFZUkVSRVJFUkVSRVJQREJNalJEV29kZXZXY0hSMFJFSkNBbWNBa05rOFBEd2drOGtzSFFhOW9HUXlHZHpkM1MwZEJoRVJFUkVSRVJIUkU4UEVDRkVOcWxoU0t5a3B5ZExoMERQQ3g4Y0h1Ym01eU0vUHQzUW85SUxKejg5SGJtNHVmSDE5TFIwS0VSRVJFUkVSRWRFVHc4UUlVUTF6ZDNkSHMyYk5rSnFhaXB5Y0hFdUhRODhBS3lzcnRHclZDa2xKU1V5TzBCT1RuNStQcEtRa3RHclZpajFHaUlpSWlJaUlpT2lGSXRKb05CcExCMEgwdkZHcjFUaDQ4Q0EwR2cxNjllckZRVWN5UzE1ZUhpNWR1b1RhdFd2RHk4c0xqbzZPZk85UWpWS3IxVkFvRkpESlpNak56VVdyVnEzZzV1Wm02YkNJaUlpSWlJaUlpR3FFU0NRU21iVWRFeU5FajBkdWJpNmlvNlBoNStlSDl1M2JXem9jZWthb1ZDcmN1SEVET1RrNUtDb3FZcThhcWxFU2lRUlNxUlR1N3U3dzhmR0JsWldWcFVNaUlpSWlJaUlpSXFveFRJd1FQUVV1WHJ5SXk1Y3ZvMHVYTG1qUW9JR2x3eUVpSWlJaUlpSWlJaUo2YnBtYkdHR1BFYUxIS0NBZ0FPN3U3amh6NWd3S0N3c3RIUTRSRVJFUkVSRVJFUkhSQzQrSkVhTEhTQ1FTSVNnb0NDS1JDSEZ4Y1Nncks3TjBTRVJFUkVSRVJFUkVSRVF2TkNaR2lCNHpxVlNLenAwN0l5OHZEeGN2WHJSME9FUkVSRVJFUkVSRVJFUXZOQ1pHaUo2QWV2WHFvWG56NWtoTlRjWHQyN2N0SFE0UkVSRVJFUkVSRVJIUkM0dUpFYUluSkNBZ0FMVnIxOGJwMDZkUlZGUms2WENJaUlpSWlJaUlpSWlJWGtoTWpCQTlJV0t4R01IQndRQ0FVNmRPUWExV1d6Z2lJaUlpSWlJaUlpSWlvaGNQRXlORVQ1QlVLa1ZRVUJEeTgvTng5dXhaUzRkRFJFUkVSRVJFUkVSRTlNSmhZb1RvQ2F0YnR5NWF0MjZOOVBSMFhMdDJ6ZExoRUJFUkVSRVJFUkVSRWIxUW1CZ2hzb0FXTFZxZ1FZTUdPSC8rUEhKeWNpd2REaEVSRVJFUkVSRVJFZEVMZzRrUklndnAxS2tUbkp5Y2NPclVLUlFYRjFzNkhDSWlJaUlpSWlJaUlxSVhBaE1qUkJaaVpXV0ZrSkFRbEpXVnNSazdFUkVSRVJFUkVSRVIwUlBDeEFpUkJUazZPaUlvS0FoNWVYazRjK2FNcGNNaElpSWlJaUlpSWlJaWV1NHhNVUprWWZYcTFVT2JObTF3OCtaTkpDY25Xem9jSWlJaUlpSWlJaUlpb3VlYWxhVURJQ0tnZWZQbVVDZ1V1SFRwRWh3ZEhlSGo0MlBwa0lpSWlJaUlpSWlJaUlpZVMweU1FRDBsQWdNRFVWaFlpRE5uemtBcWxjTER3OFBTSVJFUkVSRVJFUkVSRVJFOWQxaEtpK2dwSVJhTDBhVkxGemc1T2VIVXFWTzRmLysrcFVNaUlpSWlJaUlpSXRoMktwb0FBQ0FBU1VSQlZDSWlldTR3TVVMMEZMRzJ0c1pMTDcwRXNWaU1FeWRPb0tTa3hOSWhFUkVSRVJFUkVSRVJFVDFYbUJnaGVzcElwVks4OU5KTEtDNHV4b2tUSjZCU3FTd2RFaEVSRVJFUkVSRVJFZEZ6ZzRrUm9xZVFxNnNydW5UcGd2ejhmSnc2ZFFwbFpXV1dEb21JaUlpSWlJaUlpSWpvdWNERUNORlRxbDY5ZXVqVXFST3lzcklRSHg4UGpVWmo2WkNJaUlpSWlJaUlpSWlJbm5sTWpCQTl4WHg4Zk5DdVhUdGtabWJpN05temxnNkhpSWlJaUlpSWlJaUk2SmxuWmVrQWlNaTBwazJiUXFsVTR0S2xTN0MxdFVWQVFJQ2xReUlpSWlJaUlpSWlJaUo2WmpFeFF2UU04UGYzUjBsSkNWSlNVbUJqWTRObXpacFpPaVFpSWlJaUlpSWlJaUtpWnhJVEkwVFBpTURBUUNpVlNseTRjQUZpc1JoTm1qU3hkRWhFUkVSRVJFUkVSRVJFenh3bVJvaWVFU0tSQ0owN2QwWlpXUm5PblRzSEFFeU9FQkVSRVJFUkVSRVJFVlVUbTY4VFBVUEVZakdDZzROUnYzNTluRHQzRHRldVhiTjBTRVJFUkVSRVJFUkVSRVRQRkNaR2lKNHgydVJJZ3dZTm1Cd2hJaUlpSWlJaUlpSWlxaWFXMGlKNkJvbkZZZ1FGQlFFQXkyb1JFUkVSRVJFUkVSRVJWUU1USTBUUHFNckprYkt5TWpScjFzekNVUkVSRVJFUkVSRVJFUkU5M1VRYWpVWmo2U0NJNk9GcE5CckV4OGNqSXlNRExWcTBRT3ZXclMwZEVoRVJFUkVSRVJFUkVkRVRKeEtKUk9ac3h4a2pSTTg0a1VpRW9LQWcyTmpZNFBMbHkxQXFsV2pmdmozTVBBY1FFUkVSRVJFUkVSRVJ2VkNZR0NGNkRvaEVJclJ2M3g2MnRyYTRkT2tTbEVvbGdvS0NJQmFMTFIwYUVSRVJFUkVSRVJFUjBWT0ZpUkdpNTRpL3Z6OXNiR3h3L3Z4NUtKVktoSVNFd01xS2h6a1JFUkVSRVJFUkVSR1JGbnVNRUQySGJ0NjhpZE9uVDhQRnhRVXZ2L3d5YkcxdExSMFNFUkVSRVJFUkVSRVIwV05sYm84UkprYUlubE8zYjk5R2JHd3NiRzF0OGRKTEw4SFoyZG5TSVJFUkVSRVJFUkVSRVJFOU5reU1FQkh5OHZKdzh1UkpxRlFxZE9uU0JYWHIxclYwU0VSRVJFUkVSRVJFUkVTUEJSTWpSQVFBS0NvcXdzbVRKeUdYeTlHMmJWczBiZHJVMGlFUkVSRVJFUkVSRVJFUjFUZ21Sb2hJb0ZLcGNQcjBhZHk2ZFF1Tkd6ZEdZR0FnekR4SEVCRVJFUkVSRVJFUkVUMFRtQmdoSWgwYWpRWkpTVW00ZlBreVBEMDlFUndjREJzYkcwdUhSWldvVkNyY3VIRUQyZG5aS0M0dWhscXR0blJJUkU4dGlVUUNlM3Q3ZUhoNHdNZkhCMVpXVnBZT2lZaUlpSWlJaUlnc2lJa1JJaklvUFQwZGlZbUpzTGUzUjVjdVhlRHE2bXJwa09qL3k4dkx3NlZMbDFDN2RtMTRlWG5CMGRFUkVvbkUwbUVSUGJYVWFqVVVDZ1ZrTWhseWMzUFJxbFVydUxtNVdUb3NJaUlpSWlJaUlySVFKa2FJeUtqYzNGekV4c2FpcEtRRWdZR0I4UFB6czNSSUw3eTh2RHdrSnljaklDQ0F5U3FpaDVDZm40K2twQ1Q0Ky9zek9VSkVSRVJFUkVUMGdtSmloSWhNS2lrcFFYeDhQTEt5c3VEajQ0TU9IVHB3ZG9LRnFGUXF4TVhGd2QvZm4wa1Jva2VRbjUrUDVPUmtCQWNIczZ3V0VSRVJFUkVSMFF1SWlSRWlxcEpHbzBGS1NncVNrNVBoN095TUxsMjZ3TW5KeWRKaHZYQ3VYNzhPcFZLSmxpMWJXam9Vb21kZVNrb0tiR3hzMExoeFkwdUhRa1JFUkVSRVJFUlBtTG1KRWZIakRvU0lubDRpa1FpdFdyVkN0MjdkOE9EQkF4dzZkQWdaR1JtV0R1dUZrNTJkRFM4dkwwdUhRZlJjOFBMeVFrNU9qcVhESUNJaUlpSWlJcUtuR0JNalJBUlBUMCtFaFlYQnhjVUZjWEZ4aUkrUGgxS3B0SFJZTDR6aTRtSTRPanBhT2d5aTU0S2pveU9LaW9vc0hRWVJFUkVSRVJFUlBjV1lHQ0VpQUlDOXZUMjZkKzhPZjM5L1pHUms0TUNCQTdoNzk2Nmx3M29ocU5WcTluY2hxaUVTaVFScXRkclNZUkFSRVJFUkVSSFJVNHlKRVNJU2FFdHI5ZXpaRTFaV1ZqaDY5Q2pPbnovUFFVWWlJaUlpSWlJaUlpSjZiakF4UWtSNlhGMWRFUllXaGlaTm11RHExYXM0ZE9nUTd0MjdaK213aUlpSWlJaUlpSWlJaUI0WkV5TkVaSkJFSWtGZ1lDQzZkZXVHMHRKU0hEcDBDQmN2WHVUc0VTSWlJaUlpSWlJaUlucW1NVEZDUkNaNWVucWlWNjllOFBiMnh1WExsN0YvLzM3Y3VYUEgwbUVSRVJFUkVSRVJFUkVSUFJRbVJvaW9TalkyTnVqY3VUTkNRME1oRW9sdy9QaHh4TWZINDhHREI1WU9qWWlJaUlpSWlJaUlpS2hhbUJnaElyUFZxVk1IdlhyMVFxdFdyWkNabVltLy92b0xhV2xwMEdnMGxnNk5pSWlJaUlpSWlJaUl5Q3hNakJCUnRVZ2tFdmo3KzZOWHIxNXdjWEZCWW1JaWpodzVndHpjWEV1SFJrUkVSRVJFUkVSRVJGUWxKa2FJNktFNE9UbWhlL2Z1Nk5TcEU0cUtpbkRreUJIRXhzWkNvVkJZT2pRaUlpSWlJaUlpSWlJaW82d3NIUUFSUGR0OGZYM1JvRUVEWExseUJWZXVYSUZNSmtPVEprM1FzbVZMMk5qWVdEbzhJaUlpSWlJaUlpSWlJaDFNakJEUkk3T3lzb0svdnovOC9QeVFsSlNFMU5SVXBLZW5vMlhMbG1qU3BBbkVZazVPSXlJaUlpSWlJaUlpb3FjRFJ5dUpxTWJZMjl1alU2ZE9DQXNMZzR1TEN5NWN1SUI5Ky9ZaExTME5aV1ZsbGc2UGlJaUlpSWlJaUlpSWlJa1JJcXA1TGk0dUNBME54Y3N2dnd4Ylcxc2tKaVppMzc1OXVINzlPdFJxdGFYREl5SWlJaUlpSWlJaW9oY1lTMmtSMFdOVHQyNWQxSzFiRjNmdTNNR2xTNWR3OXV4WnBLU2tvSG56NXZEejg0TkVJckYwaUVSRVJFUkVSRVJFUlBTQ1lXS0VpQjQ3YllJa0t5c0xLU2twT0gvK1BDNWZ2b3htelpxaFVhTkdiTkpPUkVSRVJFUkVSRVJFVHd3VEkwVDB4SGg2ZXNMVDB4UFoyZG00ZE9rUy92NzdieVFuSjhQSHh3ZE5talNCczdPenBVTWtJaUlpSWlJaUlpS2k1eHdUSTBUMHhIbDRlQ0EwTkJUMzd0M0R0V3ZYY09QR0RhU2xwY0hEd3dOTm1qUkIvZnIxSVJLSkxCMG1FUkVSRVJFUkVSRVJQWWVZR0NFaWkzRnhjVUhIamgzUnBrMGJwS1dsNGZyMTY0aU5qWVZVS2tYanhvM2g0K01EZTN0N1M0ZEpSRVJFUkVSRVJFUkV6eEVtUm9qSTRteHNiTkNpUlFzMGI5NGNNcGtNMTY1ZHc4V0xGNUdVbEFSUFQwLzQrUGpBeThzTFZsWThaWkZsRkJVVlFTcVZXam9NSWlJaUlpSWlJaUtxQVdKTEIwQkVwQ1VTaVZDL2ZuMkVob2FpZCsvZWFONjhPUW9LQ2hBZkg0L2R1M2NqSVNFQmQrL2VoVWFqc1hTb3o0VkRodzVoMzc1OVVLbFVEM1YvbVV5R1FZTUdZZkRnd2NqT3pqYTViV0ZoSVlZTkc0YlhYMzhkQ29YQ3JQMmZQWHUyeXYwdVdMQUFzMmZQUmw1ZW50bHhWeFliRzJ2eVBTV1h5ekZzMkRCRVJFUlVHVTlOV0xSb0VlYk9uZnZZSHdjQVZDb1ZvcU9qRVIwZHJmTTNTRTlQZitqM0JSRVJFUkVSRVJIUjA0NlhYeFBSVThuSnlRbXRXN2RHUUVBQWNuSnlrSjZlanN6TVRLU25wOFBlM2g3ZTN0Nm9YNzgrM056YzJJL2tJVVZGUmFHb3FBaWhvYUVQTlJ0bnpabzFLQ3dzeE9EQmcrSGg0V0Z5MnkxYnRpQXZMdzhEQmd5QW82TmpsZnRPVEV6RXRHblQ0T3JxaXRtelo4UFB6MDl2bStUa1pPemJ0dytlbnA1d2MzT3JkdndBOEwvLy9ROGJOMjVFNzk2OU1YSGlSSVB2cGQyN2QrUEJnd2RRS0JSd2QzZC9xTWVwS0RvNkd2bjUrWGp0dGRlTXJpOG9LRUJFUklUQjlmSHg4Ymg4K1RKR2poejV5TEdVbHBiaXUrKytBd0NFaElUQXhzWUdXVmxaK095enorRHE2b3BQUHZrRWJkdTJOWHIvOGVQSG82aW82SkhqQUFDcFZJcEZpeGJWeUw3bytWWlVWSVRDd3NJcXp6dGFoWVdGS0NvcU1ycDlZV0VoNUhJNXZMeTh6TnFmVENhRGs1TVRuSnljekk1WmV6OHJLeXZVcVZPbld2Y0RnRTJiTmlFbkp3Zi8rYzkvZE01M21abVorTzIzM3hBZUhvNnVYYnRXZTcvUGdyeThQQ3hidGd5OWV2VkMrL2J0YTN6L1I0OGV4ZlhyMXpGcTFDaVVsSlRnNk5HakNBc0xlKzYrVzhURnhTRXVMZzREQnc1RW8wYU5oT1g3OSs5SFRFd012di8rKzBmYWYzRnhNYXl0cmF2OFB2RXNITCtwcWFsd2NYRjVxR08xc3F5c0xOeTZkY3ZrZXpjMU5SVldWbFlHditzWW9sS3BFQk1UZ3g0OWVrQXMxcjNPTVNNakE3R3hzZmozdi8vOVNIRS83UklURTVHWm1ZbUJBd2NDS0gvZUxpNHVWWjZYTDF5NEFFOVBUOVN0Vy9lUlk5Qm9OQWJQRTFsWldmRDA5RFI0bjZ5c0xOU3BVOGZvK2VYa3laT29XN2N1R2pkdS9NanhQUzRhalFZRkJRVndjbkxTZS84UkVSRTlhNWdZSWFLbm1rZ2tnb2VIQnp3OFBOQytmWHZJWkRLa3A2Y2pOVFVWVjY1Y2dhMnRMZXJWcXdjdkx5OTRlbnErc09XMk1qTXpzV2pSSW56KytlY1BuU1NvanFTa0pCdytmQmhBK2FERUw3LzhZbkM3d01CQStQdjdZOXUyYlFDQWUvZnVHZDBXQVByMzc0K0dEUnVpYmR1MjZObXpKdzRjT0lEUFB2c00zM3p6RGRxMWE2ZXo3WjkvL2drQWVPV1ZWeDc2ZVhUdDJoVTdkdXpBWDMvOUJSc2JHM3o4OGNjNjY0dUxpN0ZqeHc0QXdOaXhZeDk1b0t5d3NCQS8vL3d6RkFvRkxsKytqRW1USnNIVzF0YnMrKy9hdFF1TEZ5OUdXVmtaR2pSb2dKNDllejVTUEJVZld6dGpwSGJ0MnVqYnR5ODJiZHFFaUlnSURCdzRFTys5OTU3Qk9ETXpNMUZZV1BoSU1XZzVPRGpVeUg3bzBZU0ZoVDMwZlZ1MGFJR29xQ2dBNWNmT2dBRURhaVNtZ3djUDZ0emVzbVVMMXF4Wm83ZmNtTFZyMTJMTGxpMUd0OSsvZno5Ky9mVlhzL2MzY3VSSXZQWFdXM2o3N2JmTjJyN2kvUm8yYklnVksxWlU2MzRBc0dQSERoUVZGV0gwNk5FNnk4K2VQWXRUcDA1aHlKQWgxZDVuVGJoMjdSb2VQSGlBZS9mdUlUczdXL2lNTGlrcHdjOC8vd3lWU29XQ2dnSVVGUldob0tBQTkrN2RRMDVPRHU3ZXZZdk16RXpjdW5VTDgrYk5nN096czlISE9ITGtDQTRmUG95WFgzNzVzVHlIeE1SRUhEaHdBS05HamNLRkN4Znc0NDgvWXVmT25majg4OC9oNCtPanMyMVpXUmx1M2JyMVVJL2o3T3lNV3JWcUNiZlBuajM3VVB0cDFLZ1JYRjFkOVpZYk9uWTdkdXdvSkR6MjdObUQrUGg0REI4K1hHZWJqSXdNbkRsenh1Ump6cDQ5Ry9mdjM4ZjMzMzl2OUhOd3dJQUJHRHg0TU1hTkcyZHlYOC9DOFR0Ly9uemN2MzhmYTlhc2dWd3VOMnUvenM3T2tFZ2tlc3NQSFRxRVZhdFdHWTN2L3YzN21EaHhJbng5ZlJFVkZXWFc5NHkxYTlkaTNicDF5TTNOeGJCaHczVFdIVDE2Rkt0WHI0YVRreFA2OU9samNqL1hyMS9IOWV2WHEzdzhZOXEzYnc5M2QvZkhlcjQzdGQzaHc0Y3hjT0JBcUZRcVJFWkdRaTZYWTl5NGNTYS9HMDJlUEJsdnZ2a20zbjMzWFdIWmdRTUh6SHBNYjI5dnRHalJBaXFWQ3Q5Kyt5M3ExcTJMRHovOFVHZWJsSlFVVEpvMENVT0dETkU3WDZ2VmFreWZQaDNPenM2WU8zZXUzbXRkVWxLQ2VmUG1vVm16WnZqdmYvK3JzMXlqMFVDbFVxR3dzQkNGaFlVb0tDaEFYbDRlOHZMeWNQZnVYZHkrZlJ1NXVibVlQMysrMEo5UkxwZmovdjM3MEdnMFVLdlZVS3ZWS0MwdFJXbHBLVXBLU2xCU1VvTGk0bUloV1huLy9uM2N2MzhmOSs3ZFEzNStQbkp6Yy9ISko1OGdPRGdZT1RrNWlJcUt3dFNwVXlHWHl6Rml4QWlzV0xFQ0RSczJGT0lzS3l1RFVxa1U5cWxRS0NDWHk0WFBoNEtDZ2hyNUxrMUVSRlNUWHN3UlJDSjZKa2trRWpSczJCQU5HemFFVXFuRW5UdDNJSlBKY092V0xhU25wME1zRnNQVDB4TmVYbDZvVzdmdUM5VVRZdUhDaGJodzRRSWlJaUl3Zi81OHVMaTRWSGtmdFZvTkFOWCtnVkpjWEl4NTgrWUpBK21tZmxCS0pCTEV4c1lLc3dxT0hUdG1jdCtkT25WQ3c0WU5ZV1ZsaFlpSUNOU3ZYeDhyVjY3RWwxOStpV25UcGlFa0pBUkErVURPa1NOSEFBQWJObXpBaGcwYnpJNy94eDkvUkVCQUFBQ2dWYXRXbUQ1OU9pSWpJN0ZyMXk3WTI5dmp2ZmZlRTdiZHNtVUw1SEk1eEdJeGZ2cnBKN01mQXdBKytPQURCQVVGNlN4emNIREFEei84Z01qSVNFUkhSK1Btelp1WVBYczJhdGV1YlhKZktwVUt5NVl0dy9idDJ3RUEvL25QZjlDalI0OXF4V09JV0N5R2xaVVZWQ29WVkNvVmJHMXRZV1ZsaGZmZWV3OUJRVUdZTldzV2R1L2VqVmRlZVFXdFdyVXl1aDlUQXhsaFlXRndjSEFRRWt6R3RxSHFxNm0vVzU4K2ZUQng0a1FBTURwb0w1Zkw4ZGxubjVtY1JXUmpZeVA4Mzg3T3p1Qys5dS9majQwYk4rcXNNN1RzY1NzdExVVlJVWkhlZ0h4SlNRbkt5c3FFZ2FXTWpBeWRnUjlMU0UxTlJYWjJOdnIzNzYrWG9Qejc3NzloYlcyTkZpMWFXQ1MyaW9PQzl2YjJxRjI3Tmp3OVBlSG41d2U1WEk0REJ3NWcyYkpsT3ZjUmk4VndjWEZCN2RxMTRlWGxoVnUzYnNIWjJSa1hMbHd3K0JpN2QrK0dWQ3FGVkNvMXVrMUZkbloyYU42OHVkblB3YzdPVHZnODdOeTVNNktpb2pCcjFpeE1talFKYTlhc0VkNExRUGtnOXFoUm84emVkMFh2dlBPT1RsSml5cFFwRDdXZkw3LzgwdWdGQWQyN2QwZHdjREEwR2cwV0xGZ2d6TkFzTEN4RVltSWlPbmJzYVBaTURhM2k0bUxFeHNhaWE5ZXV3dmVGbEpRVS9QSEhIM2pqalRkTWZqWThMby96K0pYSlpFaExTOE9RSVVPUWxaVmw5dXpNSlV1V1BOUlYvazVPVGhnMGFCQTJidHlJbUppWUtpLzJ1SGp4SWpaczJBQWZIeDhNSGp4WWIvMmJiNzZKMk5oWUxGNjhHRUZCUVNZdmxqbDU4aVRXckZsVDdaaTF2dnZ1TzdpN3UxdjhmRzlsWllXNWMrZGl6cHc1bURObkRqSXlNdkRPTysrWWZYOXp5NWNPR3pZTUxWcTBnSldWRmR6ZDNiRnQyemEwYU5GQzV6VnIwYUlGdW5idGlnMGJOc0ROelUzbk5kcXlaUXZTMDlPTnpsQStjdVFJRkFvRlJvd1lJU3hUcTlYbzE2K2Z3WGdrRWdtY25KeFFxMVl0T0RzN28yN2R1cmg5KzdZdzgyamR1blhDOThhS3JLeXNZR05qSS95enRiV0ZuWjBkN096c1lHOXZEenM3Ty9qNStTRWdJRUFvcTFwY1hJeFRwMDRaTGJQYXUzZHY0VHlxWlcxdERTY25Kemc3TzhQRnhRV3VycTY0ZS9ldTBkazBSRVJFbHNERUNCRTlrMnhzYk9EdDdRMXZiMitVbFpVSlY2cktaRExjdm4wYlFQa2d0SWVIQityVXFRTVBENC9uT2xIeXhSZGZZTUtFQ2JoNTh5WSsvL3h6blFFUlk3US9ZS296RFY2ajBlRDc3Ny9IclZ1M2hDc3ViOTI2aFR0MzdxQkRodzU2Mng4NWNnVGZmLzg5WEZ4Y3NHclZLb2pGWXV6YXRRdERodzQxNjNIZmZQTk4xS3BWQzl1MmJST1NCeHFOQmovOTlCUEt5c3AwcnNCVktwWEl5OHVEbzZPajNuTlhxOVdReVdRR24yOXdjREErK09BRC9QcnJyOWk0Y1NQOC9QelFvMGNQNU9YbFljdVdMUURLcjRMTHlNZ3crKzhFbEEvY0dOSzBhVk5FUlVWaDJyUnB1SDc5T2o3KytHTXNXTERBYUZtSHZMdzh6Snc1RThuSnliQzN0OGVrU1pNUUdocGFyVmhNc2JPemcwS2gwUHV4MjdwMWF5eFpzZ1FYTDE2MHlNQVhWZTNOTjk4MHVWNmowV0RyMXExUUtwVUlDd3N6T2lEYXJGa3p5T1Z5RkJRVVBGSThTcVVTY3JrY3pzN09FSWxFQmdja3RRT1pGZGNaV3ZhNGZmWFZWN0N6czhQWFgzK3RzL3pJa1NQQ3VlRHZ2Ly9HVjE5OWhkZGVldzJqUjQrR3RiWDFFNHV2SW0zeWVjQ0FBY2pPempiNHV2ZnQyOWZvL2MyOUF2dGhqUm8xQ3ErOTlwckoyVy96NTgrSGs1TVRYRnhjNE9MaVluQlFjUExreVNZZjUvUFBQemNySGw5ZlgvejIyMjhBZ0p5Y25DcXYrTmNtN3E5ZXZRcXhXQXlSU0lSSmt5WWhMUzBOTXBrTXRXclYwanQyUHZua0U3M0J5ai8vL0JNLy9mUVR0bXpab2pkZ2J5aUp1WGp4WXAzYmt5ZFBob09EQTc3NTVodURjYTVZc1FLSmlZbnc5dlkyK2x3YU4yNk1uajE3SWkwdERhV2xwVUw1cGtPSERxRzB0QlNEQmcweWVsOWo0dUxpVUZKU2d2RHdjR0ZaZkh3ODR1TGlxalg0WEpNZTUvRWJFeE1EQU9qWnN5ZGNYVjN4eFJkZkFBRG16Sm1ENE9CZ2RPL2VYV2Y3OWV2WEl6TXowNndMVW9EeU1xRC8vUE9QempKN2UzdTR1cnBDSnBNSnMyRzFHalZxQkg5L2Z3RGxaWmkrL2ZaYjJOcmE0cXV2dnRKSlJtdUp4V0pNbkRnUk9UazVaczBnRm92RjJMOS92MW14YTJWa1pPZ2tDQi9IK2I2cWZuVGE3eXphN1d4dGJURmp4Z3hzMnJRSlBYcjBFSlpMSkJLZDVLWXhsV2VSVktUUmFOQ3JWeStkM3hFZmZ2Z2hybHk1Z2g5Ly9CSE5talZEL2ZyMUFaVC9MU0lpSXBDUmtZR1ltQmowNjljUDF0YldTRTlQeCtyVnE5R3ZYeitETTNrMEdnMjJiTm1DMXExYm8zWHIxbEFxbFRxdjcrREJneEVlSGc1YlcxdVVscFppekpneEdEVnFsRmtsMDdadjN3NkpSQUpyYTJ0SUpCS2Q4Kytycjc2S1FZTUdZY3lZTVZYdXh4UzFXbzNSbzBlamUvZnVRb0tsT2pPaWlZaUlMSVdKRVNKNjVtbG5pbmg2ZWlJd01CQnl1UngzN3R4QmRuYTJNSnNFS085aG9DM0w1ZUhoQVFjSGgrZG1PcmU3dXp1Ky8vNTdmUHJwcC9qbm4zOHdiZG8wL1BlLy80V2RuUjB1WExoZ2NMYUQ5a2Vsc1dudGRuWjJPbVd2dEFtSjJOaFlkT3pZRVcrOTlSWktTMHNSRVJHQmUvZnVZZmJzMlFnTURCUzJsOGxrV0xod0lRRGcvZmZmaDRPREExYXZYbzIxYTlmaXpwMDcrT1NUVDh4NmJ2MzY5VVBmdm4yRkdEZHUzSWdMRnk3QXhzWUdDeGN1UklNR0RRQ1Vsd2xadUhBaGhnMGJwbGRXWnUzYXRWaTllalg4L2YzUnNtVkx2Y2Q0N2JYWGNQWHFWYWpWYW5UcjFnMUErYUJWVVZFUlJvMGFoVGZlZU1Pc1dJSHlBWnU0dURpVFpkMXExNjZOK2ZQblk5cTBhYkMydGpiWnUwUXNGa011bDhQYjJ4dVJrWkVtQjhXMEhtWW13ZXV2djE3bE50OSsreTJDZzRPcnZXOTZQSXdONG1qOStlZWZVQ3FWYU5xMEtTSWlJa3llNzM3Ly9YZXpyaHl1YXVaVXhjR2x3c0pDNU9YbDZhelhEbEpYVERRYVdxYWxIVHc3ZCs0Y0xsMjZCS0Q4aW1tZy9HcFlyZUhEaDJQbnpwMEdZOUtXaXRHdWQzZDN4eXV2dklMNTgrY2pNek5UWjlzalI0NmdZOGVPc0xlM1IxQlFFTWFQSDQ5ZmYvMFZGeTlleEl3Wk01NzRsYTRsSlNVNGZQZ3dPbmJzQ0Y5Zlg1U1VsQWdEdFptWm1WaTdkaTE2OXV5SlRwMDZQZEc0S25KeWNxcHlBS3hObXpaVjdxZHlvcUNrcEFSZmZmVVZIQndjRUJrWmFYWThGUWNUTjIzYVpQQ0thVU9NbFlEcTE2K2YzdWZWdlh2M2hHUjd4V1VBY09mT0hiTktERFpyMWt6bnRrcWxncjI5dmQ1eW9Qeno5UHo1OCtqU3BZdFpzeElTRXhNaEVvbUU4N1Yyc0wxVHAwNTZNemUxeDRCMnVZMk5qYzU1ZnMrZVBXallzS0ZPajR6WTJGaDRlM3ViUFVQaVdUbCtOUm9OOXU3ZGk4YU5HNk5wMDZZQXloTWtHbzBHYytiTVFhTkdqWFRLTk4yK2ZSc1pHUm5vMGFPSHpzeFB0VnFOM3IxNzYreGIrN2s4ZVBCZ28rL0pWYXRXNlMwYlBIZ3cvUDM5a1oyZGpZaUlDQlFVRk9DYmI3NFJ5cnhWOS9QZTBNeVd5bGY2VjhYUTlqVjV2Z2RnY0RhTUlZYTJxemlMdUUyYk5wZzRjU0pTVTFPRlpUZHUzRUIwZERRQTg4cXg1dWZuQTRET1JUZFdWbGI0NG9zdk1IYnNXQ3hjdUJCejU4NFZTc3dDUUhoNE9KeWNuSVRqYXNPR0RiQzF0VVdMRmkyRTdSbzFhaVRNN2poMjdCaHUzcnlKSDMvOEVRQ3dmUGx5cEtTa0NMTlpQRHc4aE5kTm0vUXg5M1V6ZGFGVWFXbXAwVmtnMWVYbTVsWWp2VnVJaUlpZUpDWkdpT2k1NCt6c0RHZG5aelJ2M2h3YWpRWnl1UnpaMmRuSXpzN0c3ZHUzY2VQR0RRRGxQMnEwVjY5cS85V3FWY3RnamVobmdZK1BENlpQbjQ0dnYvd1NseTVkd3R5NWMvSFZWMStodUxqWTVHeUh5Z01MV25aMmRqcTN0MjdkaWoxNzlxQlpzMmFZUG4wNlJDSVJySzJ0RVJFUmdhbFRwK0xycjcvR3dvVUxoYWF1dFdyVndyLy8vVzlrWm1haVY2OWVBTW9IVFJNU0V2RG5uMytpUllzV09sZWdHcU5VS3JGbXpScU1IRGtTeDQ0ZEU4b3ZqQnc1VWtpS0FPVWxaWUR5dXUwVkV5TVhMMTdFMnJWcllXZG5oeWxUcGhnZEhKNDBhWkp3SlYxc2JDeU9IVHNHVDAvUGF0ZnUxODRVcWVycVZBY0hCM3ovL2Zjb0t5c3ptVVJ4Y1hIQi9QbnpJWlZLOVY2VHFwalRMTDZzckF4NWVYa1FpOFZWWGwxcWJQQ3pxb0dad3NKQ2xzdDZ3ckt6czdGOCtYS0lSQ0pNbUREQjdDU3dzZGtGZVhsNUdEWnNtTW5rV09YWCtPVEprMFpMbEJncVIyUm9tVGFlNU9SazdOcTFDMEI1T1NNQU9nT3B3NGNQeDZKRml3dytscFoyZlpzMmJUQjc5bXdzWHJ3WTI3ZHZGNjcwemNyS3dvVUxGM1NhVUE4WU1BQk5temJGMTE5L2pUTm56cGljbWZFNFJFZEhRNkZRd05mWEYwRDVNYWdkbU4yNmRTc0FZTkNnUVJZcnBWV1RLaWNFbGk1ZGlzTENRb3diTjg1Z3NxQTY1czJiWjNUZHNXUEhzR3ZYTGtSR1JocHMzR3lvMU9IcTFhdXhldlZxZy9zYlAzNTh0ZU5UcVZRb0xTMUZZV0dod1liT2E5ZXVSVmxabWRsbG5SSVNFdENpUlF1NHVyb2lMaTVPdUVCRUpCTGgyMisvTlhnZjdYSlhWMWRzMnJRSkFIRHo1azFjdUhBQlE0WU1FV0pLVDA5SFdsb2FBUDFqZnZ2MjdYcUQvbnYyN0hsbWp0K0VoQVJrWldYcERaWnJCNkFyZnovY3ZIa3pOQnFOM2l3dXNWZ3NKTk5Pbno2TjJOaFk0ZmJObXpjQi9OKzVMVG82R25YcTFCRm1oVlNrL2Z0ZXYzNGRYMzc1SmU3ZHU0ZXBVNmNpS0NnSU4yL2VoRVFpTVhpUnlhRkRoNUNjbkd4d1hlWFpUMlZsWlhwSm5JZFJrK2Q3b0x4a25DbTdkdTFDVWxKU2xkdTV1cnJpekprek91K3ZreWRQNHVUSmt3QU1KMGEyYmRzR2pVWURxVlFLalVZakpEY3FKNVFhTkdpQTZkT25DOHZuekpsak1oWkE5MXowMWx0dndjL1BEeXFWQ3F0WHIwWklTQWdDQWdJZ2w4dXhaODhlaElXRkdmeCtxUDErV1oyRWhxbnZZSWFPVzYyS3BUYUppSWllUjB5TUVORnpUU1FTQ1VtUHBrMmJRcVBSNFA3OSs4akp5Y0c5ZS9kdzc5NDlwS2VuQ3o4dVJDS1JVTzdEeWNrSkRnNE9jSEJ3Z0tPalk3VUhwUzJoUTRjT2VQLzk5N0Z4NDBiaGgzcHdjTERCd1U1dHNzSlFqeEJEUDZENjkrK1BqSXdNWWZhSFZtQmdJRDc0NEFPY08zZE9wNVRFMkxGamtaV1ZwZlBZMXRiV21EWnRHbWJQbm0zMmxhYnIxcTNEaGcwYmNPWEtGWXdlUFJvTkdqUkEwNlpOZGNvSHlPVnluRGh4QWtENUlFUmlZcUpRMnF1d3NCQkJRVUhvM0xrejZ0V3JaL1J4dEQ4K3M3T3poUit1WThlT05WaXF3aFR0ZTZuaS9YNzU1UmV6cjFyV01qZVIwTFJwVTZNTjdWZXZYbDFsL0hmdjNzWHc0Y1BoNXVhRzlldlhWeXRHTFZNbE1USXlNaUFTaVhTU1dJYTJvWnFqMFdqd3d3OC9RS0ZRUE5TZytkS2xTL1hPQzlyU1JNYldhd2ZwRGRtK2ZidHd4ZXJtelp1eGJOa3luZk9Db1dYYnRtM0RyNy8rS3R3ZU1XSUVSb3dZQVkxR2cySERoaUUvUDE4WXZOVXlkSjZMaW9vU0JtUXJyKy9aczZkT3lidms1R1Q0K1Bqb1hCa1BBQzFidHNUS2xTdHJwQnhqZm42KzBlTVZLRThvYSt2TGw1V1ZtVHdtejU0OUN5Y25wMnIxMDNnY2Z2cnBKNzJaUkY5ODhZWEpCc2hWU1V4TXhOYXRXK0hvNkFpTlJtTldjMlJ0WTJSRGpQWEZBZjd2L05PNGNXT1RueEVWZmZ6eHgzcUQ3SHYyN0VGVVZCUTJiZHFrMDJRZFFKVUR6OW9aSm5sNWVVaEtTa0xyMXExMTRqdDgrREJDUWtMTSt0d3NLaXJDeFlzWDhjNDc3MENqMGVqTkJGdTdkcTNPN1EwYk51RFBQLzhVbGxjc042a3RKMWt4VWZQbm4zOEtDZGVLbnk5ejU4NUZodzRkOVBwZldWbFpQVFBIcjNhbVFlV1NtOXJIcVRoSXJlMmg4L0xMTCt0OUJvcEVJcUhVbWx3dVIyeHNySEI3NWNxVnd2dWpyS3dNUzVZc2dWS3B4UHIxNi9XK1o5YXFWUXYyOXZaQ1Q1WEl5RWgwN2RvVlpXVmwvLzdHc2dBQUlBQkpSRUZVbURObkR1N2Z2NDlWcTFicEpXeFNVMU9Sbkp4c3REZEY1VmluVHAxcWNGMXBhU21PSFRzR2YzOS9uWmtBdWJtNVdMcDBxY0g3MU1UNUh2aS9oTVhWcTFmaDYrdXJkN0ZKZkh3OGtwS1MwS1ZMRjRQZno3T3lzb1FaUXUzYXRjUEFnUU1CbEgrM01sVTJDeWcvLzV3K2ZWcTQ3ZWpvaUJFalJoaE1YbFc4VU1EUWUxZzdHM1AvL3YxR1M4anUzTGtUR1JrWitPQ0RENUNSa1lGZHUzYkJ5c3JLYUtrNkd4c2JpRVFpb3lWYkRkSE9OS3hzenB3NTZOaXhJLzcxcjM4WlhPL2w1YVZ6T3lVbEJjWEZ4UURLWHh1NVhDNmNkM056YzAxK24zTndjRENydkJzUkVkR1R4TVFJRWIxUVJDSVJhdFdxcFROb29kRm9VRmhZS0NSSzd0MjdoK3pzYk9HcVBpMkpSS0tUS0pGS3BiQzF0ZFg1WjJOalkvTHEveWZoOWRkZkYycGpHNlBSYUtEUmFLb1ZxN1l4ZCtWR3Vsb3VMaTVZdVhLbGNGdmJyMkRCZ2dWNjIvcjUrUW1ESFJWVnZpb3RQVDFkR0R6cDFxMGJtamR2amtXTEZ1bjlRRjY2ZENtVVNpVmVlZVVWSkNRa1lONjhlVmk4ZURIYzNOd1FIQnhjcmZKUG16ZHZSa0ZCQWJwMTY0WjkrL1pWMlNDMFhyMTZtRDE3dG5CYm14aXBHS09ycTJ1VjliU3pzcktnVkNxRjIrYjJXM2pVc2dYYUFRVnRuZjJIWWVwdkZCWVdCcWxVV3VVMlZITldyVnFGOCtmUHc5N2VIaDA3ZGpUclBnTUhEaFFHb2o3NDRBTjg4TUVIT3VzcmxrZ3h0QjRvZng5VUhoQ3VhWmN1WFJMS210eS9meCtPam81R1o4UGN1blVMZS9mdWhhMnRMVXBLU3ZUV2E2K20zclp0R3dDZ1I0OGVlUG5sbDRYOW5UMTdGbloyZG1qVnFsV045YWhTS0JRbWs2U2VucDVDWXVUdzRjTjY1Wm9NSFN2YUpMY3hEUnMyZkt5TjdkOSsrMjJkdmd1R3JnVFhscTB4eE5iV0ZsMjdkaFZ1WjJWbDRidnZ2b05HbzRGQ29UQTUyNk9pd1lNSFA5VE1HVzJpdjJKUGc5emNYUHo4ODg4WU1XS0VVRktwSXJGWXJEY1lyUjMwTkxTdUt0cjNOQURzMjdkUEp6Rnk5T2hSbEpXVjRjU0pFenF2djdIWlhRa0pDVkNwVk9qV3JSdjI3OStQMU5SVWVIbDVDZThsVDA5UEZCY1hDMzBYdE0rL2Nwa3BtVXltbDVCU0tCUTRjT0FBZ29LQzlBYmQ1ODZkQzI5dmI1UHZ4NmY1K0QxLy9yeFE1cXV5Qnc4ZUFOQ2ROYmxqeHc2VWxKU2dUNTgrd3ZuUnhzYW15djV1Nzc3N3JqQW9mL3IwYWVUbDVlR05OOTR3T0xoZk1lRzhmUGx5MUtsVEIwRDU5NVNyVjYvaTIyKy9mZVJaemlLUnlHZzVLYmxjanJsejUrS1ZWMTdSMlNZN094dm56NTgzdTYvS3c4ckt5c0lubjN5Q3pwMDdZOGFNR1FZVEN6dDM3c1N3WWNOMGxxMVlzUUxidDIvSFYxOTloYzZkTzFmN2NXZlBuZzJOUmdPMVdnMk5ScVAzbmZQa3laUEl5Y2tSYm11VExvWm9OQm9BTURsck16czdHd0F3ZmZwMGlNVmlsSldWWWR5NGNYQjJkalpZTGtza0VzSFcxbFo0WDVyRFdLSjZ6cHc1YU5pd29kbUo3TVdMRjBNc0ZxTmh3NFpDTW5YKy9Qa0F5di91cGo1ck9QdUVpSWllUmt5TUVORUxUeVFTQ1EyN0sxN1ZybGFyVVZoWUtQeFRLQlRDLzdPenM0MU9ZWmRJSkVLU3hNYkdCaEtKQkdLeFdPZGZ4V1dQZzZta0NBQmhBTDY2ellRUEhEaFFyUjlpUVBrZ2o3a3EvbURTYURSWXVIQWhWQ29WMnJkdkx3ekNWQjdnMkxKbEN3NGVQQWhuWjJkOCtPR0hDQXdNeElJRkMvREZGMTlnenB3NVJxOU9tekJoZ2w1enp4VXJWdURERHorRXU3czd3c1BEOGRsbm4xVjdOb09oeE1nYmI3eGh0RStKUXFIQWtpVkxrSkdSZ1Q1OSt1RDQ4ZU5RS0JRWVBudzRsRW9sdW5YcnBqTkRwNlpwQjJPS2k0djFTcmlvMVdySTVYSmU0ZmNNaVk2T3h2cjE2K0hpNGdLTlJvUHAwNmZqNE1HRFNFOVBoMHdtMHhtQXJraGJnaEFvbndGUXVRSHd4bzBiaGY4YlduL3c0RUdqeWJ4YnQyNEp4NjI1TmVlMS9Sb3FxOWdrZU55NGNmRDI5c2EwYWRNTURueisvUFBQY0hCd1FFaElDUGJ1M2F1ejdvMDMzdEFaMkFLZ04raThiOTgrSEQxNkZIMzc5c1g3Nzc5Zkk4a1JjNU1VeGNYRldMRmlCWm8yYllxclY2OEt5eU1pSWdBQWx5OWZ4dTdkdXpGbzBDQ0RBL2NWUGM3ekIyQmU0dmU3Nzc0emVYL3Qrekl2THcrZmYvNjVrRmczdDNGOFZjbFZRK3UxZzNUYVpGN0ZKdTM3OXUzRHFWT25qRFkyTmpSTFJzdWNmazJWYWQrTDlldlhSMHhNRE1hTUdTTU1PcmRyMTA3bklnYnRMQTVqdEgrN2pJd01KQ1Frd04vZkh4MDdkaFJLZjYxYnR3N256NTgzV3ZaSWE5V3FWYkMydHRZWm1QM2pqejlRWEZ5TS92MzdWL3M1QWsvdjhhdlJhTEJzMlRLNHVycnFKS20wdEJjT1ZHemlyUzBuVm5HMlJjZU9IWFZLZVZWV1hGeU00dUppNFh2VWpoMDdJSkZJRUJ3Y3JKY0VyY2pMeTB0SWlpUW5KMlBseXBVSUN3dXpXTTh2RHc4UHpKbzF5K0M2bWp6ZmUzcDZZdGl3WVZpN2RpMSsrdWtuZlBiWlozcmJiTnEwQ2YzNzl4Y2VjOHVXTFZpL2ZqMGFOR2dnbEhZMVIxcGFXcFV6MHp3OFBCQVlHSWh0MjdZSjVWc0IwNGtSYy9xQURCOCtISU1IRDRhcnF5dSsrZVliWkdkblk4Q0FBVHJicEtTazZIenVpc1ZpcEthbTZuMFdCd1FFQ0tVWEswdEpTVEc0UEQ4LzMrQTZRejM1RmkxYVpEVDVGeEVSZ2IvLy9oc3ltVXpub2lpVlNvV0JBd2VhUFNPUGlJam9TV0ppaElqSUNJbEVvamU3cENLbFVvbVNraEtVbEpUby9ML2liYVZTaWRMU1VwU1ZsUW4vMUdxMXptM3RZT1NUcEoxK1g5MHlVYnQzN3paNzJ4RWpSdWlWMHFxT3JWdTNJams1R1ZLcEZKTW1UZEpiWDFwYWlxVkxsMkxuenAxQ0UweFhWMWYwNmROSCtMSDQwVWNmSVNJaVFxKzBCbEQrNDEwN2dGU1JTQ1RTR3d3ejlod01EYmFaMjJPa3RMUVVlL2Z1eGJwMTYxQlFVSUNQUHZvSWd3WU5FdXBlNzk2OUc4bkp5WWlLaWtKd2NERCs5YTkvb1hQbnpqVStJMGs3eTBtbFVxR3dzRkRuQisreFk4Znd3dzgvb0gvLy9rWWJFd09HcnhDdlNOdkUva2s2ZGVvVVltTmpuK2hqUHF3dVhib1lUVmhVUjJKaUluNzQ0UWRZVzF0ajVzeVptRHQzcmpBSUZSVVZoYi8vL2hzaElTSDQ2S09QOU9yTVZ6UnUzRGlNR1ROR1o1bXRyUzFXckZnQkR3OFBkT2pRUVcrOUtZWjZMcGhiYzc2aWdvSUNSRWRIdzkvZkg4bkp5Umc3ZGl4bXo1Nk5DUk1tWVBiczJUcFh2Ry9mdmgxbno1N0Z4SWtUOVdiL0FlVlh1R29IcktaTW1ZTHM3R3k5aE1XMGFkUFFxbFVyTEZ1MkRBa0pDZmpoaHgvMHlvbzhMbXZYcmtWT1RnNm1USmtpSkVPQS81c2RjdTNhTlFEbEE4U1dUbHlhMDcrbTRqazBMQ3dNbzBlUHhuLys4eCtkYmJLenMvSEZGMTlBSnBPaFljT0dOVlppVHlLUllQVG8wVHJMVnF4WUlWejlyLzM3YVFmYWxVb2xkdTNhaFJZdFdoZ3NuUVBvejVJQmdKaVlHUHorKysvNCtlZWY5UVlPcTNwdmF3ZkZodzRkaXBVclYyTHo1czE0Ly8zM0FaUVBkQVlFQkFBbzd6V3hmUGx5WVZhUklmMzY5Y1BCZ3dleGVQRml6Sm8xQzFaV1ZqaHk1SWl3dmsyYk5saTFhaFZTVWxJTURud0M1ZWVTNk9ob3ZQMzIyL2o5OTkrRjVROGVQRURUcGswZjZpcjhwL240M2IxN042NWV2WXFJaUFpRENTTnRYNVNLUFdpR0RCbUNidDI2Q2JlWExWdG04dlA1aXkrK0VENWp6NXc1bzdQT1VDK1FpclRIajB3bXc4eVpNNkZXcXgrcWw0MGgydVBYVkhKeHpwdzVCdnRuN05xMVN5ZFpCTlRjK1Y3cjdiZmZ4bzBiTjdCMzcxNDBhTkFBUTRjTzFWbXZVQ2l3Yk5reWZQcnBwL2pqanord2N1VksrUG41WWM2Y09VWXZFc3JNek1SdnYvMkdoSVFFWVJaMFhGd2M0dUxpVE1ZU0hCeU13TUJBWVliRXlwVXI4Y2NmZndBb24rMFJIeDl2OUw3R1psSWRQSGdRVGs1T2NISnl3b2tUSjVDUWtJQWZmL3hSYnliUThlUEhjZno0Y1oxbHljbkpTRTVPMWxrMmZ2eDRuY1JJeFF1d0preVlZRENHbUpnWXhNVEVHSXl0dW54OWZYSHk1RW1kQzIydVg3OE9wVkpwOUh4RFJFUmtTVXlNRUJFOUpPMk1FRVBOV3F2ajBLRkROUlJSdWJ5OHZDb0h5clJYUHo2dGZWTzBnejhBTUdiTUdPRktTUUFvS1NuQmtTTkhzRzdkT21SbFpjSFcxaFpUcDA3VktSazBZY0lFV0Z0YlkvdjI3Wmd5WlFwZWV1a2xEQnMyVEtmTVNzVVNGZjM3OTYvMlRCaGpxa3FNYU91U2I5KytIZG5aMmZEejg4T3NXYlAwbWdzdlhMZ1FOMjdjd1A3OSszSHc0RUVjUDM0Y3pzN082TjY5TzNyMTZtVldNMkpUaldZM2Jkb2tEQm80T0RoQUxwY2pMeTlQWjBCdjgrYk5VS2xVVlNaNXFockExR2cwVDd5UGlMbWx5SjRHTlJGclltSWlac3lZQVkxR2c2bFRwK29OUU15WU1RTy8vUElMamh3NWdyTm56K0tkZDk3QjRNR0RoWUVMYzE4ZmJja1BVenc5UFdGall3TnZiMjhNR0RBQVk4YU1FUWFoNCtMaXNIcjFhbno2NmFjbWUyTmN1SEJCYUhpcnRYSGpSdFNxVlF1QmdZRklUazVHU0VnSXZ2bm1HOHlZTVFPVEprM0MvLzczUDlqWjJTRTVPUm5MbGkxRCsvYnQwYnQzYjRQbC83UURwSmN2WHhhZTA3MTc5OUNrU1JPZGdiN0Jnd2VqZWZQbTJMVnIxeU9YcmF1dTBOQlF0R3ZYenVDNitQaDROR3JVeUtKSkVXMkpHRk16SDFVcWxWbWxmdExUMC9IbGwxOGlPenNiWThhTWdWd3V4OGFOR3grNXpGNXBhU25zN2UzMUJsTi8rKzAzNFQycEhaRFB5c29DVUQ1SW5wK2ZqOG1USit2dHo5cmFHdDI3ZDRlL3Y3L2VjYXM5bjNwNWVlbGQ4TkM5ZTNlalYzRUQ1Wjk1UUhrRCtrR0RCbUhEaGcwWU1HQ0FYbm1yNWN1WFF5cVZZdENnUVViM0pSS0pNR3JVS0VSRVJDQXRMUTJob2FFNjYxdTNiZzFmWDE5czNib1YwNmRQTjdpUDdkdTN3OFBEQTBPSER0VkpqRXlZTU1Hc2M0QWhUL1B4ZS9mdVhiUnQyeFpoWVdFR0V5TzV1YmtBb0ZNNnFrMmJOanJickZ5NVVyallwS2lvQ01lUEg4ZXBVNmVRbUpnSW9Id3dmdkRnd1dqWHJoMkdEaDJLZGV2V0lTVWxCVE5tek5DNVNDVWxKUVdyVnEzQ2lCRWpkRXFxM2IxN0YxT21UQkhLZGxXY0FXUHNPS204M01IQkFUdDI3QkJ1bDVXVjZSeWZ3NFlOUTNoNHVIQmJvVkJnd29RSmVQLzk5OUdsU3hkaCtiRmp4N0JxMVNxZGZkZjArVjVMSkJKaDh1VEp5TXpNTkhnaDBhdXZ2b285ZS9iZzNyMTdPSG55SkZxM2JvMlpNMmZxZkpkUktCUklTRWdRRWgvSGpoMkRWQ3BGcDA2ZGhHM2VmUE5OZE8zYUZlUEhqOGVxVmF0UXYzNTlZZDM5Ky9jeGRPaFErUGo0R0gwT2xSTmxXaHMyYk1DREJ3K005Z3ZSa3N2bGlJcUtRdCsrZlEwbVpNZU1HYU56SHBzOWV6YisvdnR2bmRtY2xaV1dsdXA5Zit2WHJ4OWVlKzAxazdGczI3Wk5ieWFLVnNVWlFYWHExSUd0cmEzT3JKam16WnREb1ZBZ0xTMU42SW1Va0pBQWUzdDd0R3JWeXVUakVoRVJXUUlUSTBSRXp4R2xVb2xSbzBhaGQrL2VlUHZ0dDQyV2p0Q1drSHJZRWlzalI0NDBXZmFoSW5NR3RpcGVsVlpTVW9MdnZ2c09LcFVLN2RxMXc2dXZ2Z3FGUW9GVHAwN2gzTGx6T0hYcWxKRFlhZDY4T1NaUG5xdzM0Q1FTaVRCdTNEajQrL3NqS2lvS0owNmN3SWtUSjlDd1lVTjA2ZElGSVNFaGorMEhtcUV5WmZmdjM4ZnAwNmR4OHVSSnhNYkdRcVZTUVNxVll0U29VUmc2ZEtqUnEweDlmSHd3WnN3WWpCbzFDaWRPbk1DZVBYdXdjK2RPN055NUU3Nit2Z2dQRDBkWVdKak9ZRUhGRW0rVkI5V0E4c0VWalVhalV5dTlWcTFhUW1MRTI5c2JRSG05OWF0WHI4TGEyaHBEaGd3eEdKKzl2VDNVYXJYSm1VUmhZV0Y2Z3pHVjllL2ZYKytxMDBmVnNHSERaeW81OGlpT0hEbUN1WFBuUXFQUllOcTBhWGpwcFpmMHRuRjJkc2JVcVZNUkdocUtoUXNYNHRkZmYwVk1UQXdtVDU0TWIyL3ZHcDNSbzcxaTNzSEJBWU1HRGNMZHUzY0JsSmNVaVlxS0VwSnRwcEl4Ym01dUdEUm9FREl5TXVEbTVnYTVYSTZkTzNkaTVNaVJRdU5YQU9qVXFSTm16cHdKTnpjMzJOblpJVE16RTVHUmthaFZxeFkrLy96ekttY3piTjI2RlJLSkJHcTFHdlBtellPdnJ5KysvdnBybmZ1MWF0Vks3M3lSbjUrUDA2ZFA0ODZkTy9EeDhUSFozUHRoOU9uVHgyU3ZBdTM1dDZyejY5ZGZmNDJRa0pBYWpVMUxtd1Jlc0dDQndWNVNRSGxUY1hPTzdaS1NFdVRrNU9DOTk5N0QwS0ZEOGIvLy9RK0E2ZjVGRlJsNy94WVdGdXA5emltVlNtZzBHdUhDQUtsVUNqYzNOOXk4ZVJNRkJRVll1M1l0L1AzOTlXWkZhUHVrZE8zYUZYSzVYSzl2U21wcUtvRHkvZ09WbjNQWHJsMmhWQ29SSFIwTmQzZDNuUUZ2QUxoNDhTSnNiVzNScUZFak5HalFBRHQyN01DaVJZdnc3YmZmNmp4K1FrSUNSbzhlWGVWTTA3WnQyOExaMlJtblQ1L1dTNHdBUUhoNE9KWXZYMjZ3YkJSUTN0T3JiOSsrZWhkUEhENTgyT1RqYWh2RlYrVHA2UWszTjdlbit2aDk5ZFZYMGE5ZlA1UDlUZ0NZbkdtblZDcUZ6LzJiTjI5aTNyeDVzTFcxaFp1YkcyN2Z2bzAxYTlZSSs4L056VVZLU2dyQ3c4UDF5bUVkUDM0Y1lyRVlnd1lORWw3bnExZXZZdnIwNlNnb0tJQ3ZyeS9TMDlOMTdsTjV4c21oUTRlUW5KeXN0N3p5SUhsSlNZbE9Vc2JaMlZubmMxTTc0N0IyN2RvNnl5c25aRE15TW1yMGZGLzVtSlZLcGZqMTExOGhrVWlnVUNpd2J0MDZIRDE2RkFBd2V2Um94TWJHNHVUSmt3Z0pDY0cwYWRNTTlxSDc2NisvaE9SbG56NTlNR0hDQkwzdlhzMmFOWU96c3pOT25EaWgwN2NrSmlZR2FyVmFiNVpZUllHQmdYckxTa3BLOE1zdnY4RFIwUkVCQVFGR1p5d3BsVXJNbWpVTEtwVUs0ZUhoT0hmdUhPN2V2UXVSU0dTMDk0ZTd1enZrY3JsZUNkU0tpb3FLOUg0SDFLcFZTK2UxSEQ5K1BGNSsrV1dkNTJ0b3BydzJFVjV4UnRCLy8vdGZ0Ry9mWHVnQkpKRkkwTEpsUzBpbFVzVEd4Z3FKa1ppWUdBUUhCMWQ3bGpvUkVkR1R3TVFJRWRGejVNS0ZDeWdzTE1TdVhidncxbHR2VlRsb2xwYVdablNiQnc4ZUNPc0NBd1B4d3c4LzZHMVR1UVp5UlljT0hVSlJVWkhKYlE0ZlBvekN3a0tkWmYvODh3OXljbkpnYTJ1THp6NzdEQ0tSQ0dLeEdLdFhyeForY0RkdDJoVC8vdmUvRVJvYWFuTGdKRFEwRkIwN2RzVG16WnV4YTljdVpHUmtJQ01qUStjcVFYTlVaOUM0Y284UnVWeU9kOTk5VnlqRjRmRC8ycnZ6c0NqcnZZL2puMkVSQlFSM2pVek4zTGRjY3Q5QVVoL2NUVHRsV3BvZWU5VE1YSEpKRTRSY2o1cGFMcWlwdVpScjVyNm1IVEgxTVRYdGlJbWFDNkFvdVNzUyt6eC9jTTE5R0poaFVZdUs5K3U2dXE0RVpyZ1o1cjVuK0g1K3YrL1h6VTJ2dmZhYXVuZnZiclB3YWFzUTZPVGtKRzl2YjNsN2UrdktsU3ZhdUhHajl1L2ZyNFVMRjJySmtpWDY5Tk5QalRrRGxwVjdqbzZPeG1ETXRQejgvSlNVbEdSVnVDdFVxSkFpSXlOMS9mcDFZNFg2bWpWckpLWDJ6cmEzS24zMTZ0WFplMUN5a0pNV2JmZ3ZzOW1zSlV1V2FPM2F0WEoxZGRYWXNXUFZzR0hEVEcvVHBFa1RWYTllWFo5ODhva09IejZzQVFNRzZNMDMzOVNlUFhzeVBaZW1UWnVtc0xBd0xWdTJMRnZIbHRXMXg5YndkbnVHRHgrdW8wZVBxa0NCQXVyUW9ZUFdyMTl2OVhuTCtYejE2bFdOR2pWS2NYRnhtalp0bW9vV0xacnAvVVpFUk9qQWdRTnEyclNwdnYvK2U0MGRPMVpEaHc3VmwxOStxWTRkTytyY3VYT0tqbzQyL3J0eDQ0YXhxMkRidG0zR2l0cC8vT01mVHowWVNUdnZ5cGEwN2JYU2k0dUwwNUlsUzVTWW1QaTc5blMzQk5URGh3ODNXajFKMXRmTGE5ZXVxVml4WWxuZVYrWEtsZlhwcDU5bUdKNytwT0htM2J0M00xeS9MSVg1dE1YWENoVXE2T3paczVvM2I1NWlZMk50dGdQS2JFNUtXck5temNyMDh3MGJOclFLUnE1Y3VhTEl5RWlqVmFLVGs1TUdEaHlvcVZPbmFzdVdMZXJVcVpNaUl5TTFlL1pzVmFoUUlWc3pURXdtazU1NzdqbWpvSitlcjYrdmJ0MjZaWGMzejhzdnYyeHpKNUN0ZGtwcEhUOStQRU9iS0c5dmIyUG56cC8xL0xXMExiUG4vUG56eXBjdm44M0ZCaGJ4OGZGR2tPVGw1YVdoUTRmS3g4ZEgzM3p6amI3NDRndXI2K3VxVmF1VWxKU1VvVzNublR0M3RIZnZYalZxMU1ncS9McHc0WUllUEhpZ2NlUEc2Y1NKRXhtQ0Vjc010clRIZStiTW1Rd2ZUKy9PblR0MjI4WG1SRmJ2a1hKNnZmZno4OHZ3Y2JQWnJJMGJOeHJ0UnkxRmRuZDNkNDBlUFZwanhveFJSRVNFWW1KaU1yVFFhdG15cGJ5OXZWV25UaDIxYmR0V2hRc1h0cmtneFdReXFYWHIxdHF5Wll1NmRldG10Qm5kc0dHRGF0U29vUW9WS21UNzU1QlNkMGxaM3VNT0hEaFE3Nzc3cnMyV1dpZFBudFNwVTZja1NlKzk5NTZrMUhEQzE5ZlhiakJTc21SSkpTY242OWF0VzNZRHUvdjM3MmNab2w2OGVERkRVR3VMSlFqZnRXdVhIQjBkclY3akxlOXZYVjFkNWVUa3BHYk5tbW5YcmwzcTJiT25qaDgvcnZEdzhDemJ4UUVBa0ZzSVJnRGdiK1NISDM2UWxGcDRjWE56czF0VWV2RGdnYkVTc0hqeDRsbTIxRXJieWlvdHl4OXd0aHc5ZWxTeHNiR1pmczN4NDhjekJDTlZxbFRSdkhuemRPSENCV04xbmF1cnE5NS8vMzJkUFh0V3pabzFNMWFoWlllYm01djY5T21qSGoxNjZOQ2hRN3A1ODZiZDlqVDI1S1FObEdYbG5DVVk4ZlQwMUh2dnZhYzllL2FvZGV2V2F0cTBxZFZ1amJRZVBIaGdCQ2JmZlBPTnphOHBWNjZjaGc4ZnJuNzkrdW5ycjcvVytmUG5yWVl2V3g1UFc2dTBVMUpTbEpTVUpCY1hGNnNpamFXSVlQazVEeHc0b0JNblRxaGd3WUxxMmJObnRuOTIvSEdpbzZNMWRlcFVoWWFHcWtTSkV2cjQ0NDlWdm56NWJOM1cwOU5UZ1lHQjJyWnRtNEtEZzNYdDJqV1pUQ1pGUmtabVdlREtMUERvMDZlUDhYeEozNXQ4MjdadG1qTm5qc2FORzJkejFXMVlXSmlHRFJ1bTZ0V3JhL3IwNlJsQ210dTNiK3VsbDE2eXUvc2dMQ3hNL3Y3K2V2andvUUlDQXV6T2hraHIvdno1ZXVHRkYxU3paazE5Ly8zM3FseTVzdnIwNmFNalI0N0l5OHZMR0tLY0wxOCtsU2hSUWlWTGxsVFRwazIxYmRzMmVYdDdxMXUzYm5ybW1XZHlaVTVVN2RxMWJWNlhZMk5qTlc3Y09DVW1KaW93TUREYno0bkhZV25wVTdWcVZhdlhtZzBiTmhpcmxILysrZWNNTFlmc1NSK0twUDBlait2Njllc1puZ3UyZGt6V3FsVkxQL3p3Zy9idjM2L3UzYnNiQmRDa3BDU2pnR3J2bXJ4cDB5WXRYNzVjVmFwVVVWaFltRjU0NFFYbHo1OC9RNHNraS9RRjJjMmJOMHVTV3JWcVpYek0xOWRYaHc0ZDBvSUZDK1RpNG1LMHMvcnd3dyt6UFdjcUppYkc3cTZqd29VTGE4Q0FBWFp2YTY4OVdtWXpCMXEzYnEydVhidmFuRWUxYXRXcXYrejVtNXljckI5Ly9GR1ZLbFhLdEcxY1hGeWM4ZHJ1NGVGaHQ1VmxTa3FLSWlJaVpEYWJGUkFRb0o0OWU2cEZpeFl5bVV5YU4yK2VFaElTMUtOSEQ2dmIrUHI2cW5UcDBxcFZxNWJSbXV0cGlJeU10QXBQRnkxYVpMTjFtYjBaSXhaUCszcWZsdGxzMXI1OSsvVEZGMThvT2pwYUZTcFUwTml4WTdWMzcxNWpkMUtkT25VMGNPQkF6WnMzVHlOR2pOQ2tTWk9zZnE2MHJWYXowcmx6WjIzYXRFbnIxNjlYang0OXRHN2RPa1ZGUlduNDhPSFp2ZzlKMnJObmoxYXRXcVU2ZGVwbzNMaHhtalp0bXFaUG42N2p4NDlyNk5DaFZqczVxbGV2cmdFREJzakx5MHVsU3BWU3FWS2xqSFBGM3ZCMnkrN2U4UEJ3dThISWpSczNNZzNaRXhJU01peVVzU2NtSmtZdUxpNDJ3OVFiTjI1SWtoRm1kdW5TUlh2MjdOSFdyVnUxZGV0VzFhcFZLMXZoQ3dBQXVZRmdCQUQrSnN4bXN6RzQyMUpnc2RlR1pQTGt5VVliRUI4Zm55eFhTK2JVcFV1WGpPRGwxS2xUZG9NSXk5Yjg5RXFYTG0zOE1kZS9mMytyUHd3dDdSTnl3dG5aV1FzWExyUXFQT1hFNHd4ZlQxc1E4L0h4a1krUFQ1YmZ4eEpNWk5hTDNzTFQwOU5tRWRzeVVONVdzY2N5UnlWOUVHWlowWDNwMGlYRnhNUm8vdno1a2xKWGdhWXZyRVZGUmFsMzc5NVpIbDlhang0OXl0R3NnT0RnNEJ5RlgzblJnd2NQZE83Y09UVnYzbHpEaGcxN3JGbEhIVHAwMElzdnZwaWhxREpvMENDamtQVDk5OTlyNmRLbFdyeDRzVkVRNmR1M3IvcjA2V1BWVHoyelFPWFNwVXNLRGc1V2tTSkY1T3pzckxpNE9Ldm5vS1ZOakllSGgwYVBIbTJ6U1BiS0s2L1lMZDdzM0xsVGMrZk9sY2xrMG9RSkU3TGNOU09sN21nN2NlS0VBZ01EamFLT2xMcDZ2RXVYTG9xUGo5ZWNPWE5VcWxRcEZTNWMyT3FZdG0zYnB1ZWVlODVtSWYrUGNPclVLWTBlUFZwdDI3WlZuejU5akIwUnNiR3grdkRERDNYaHdnVk5tREFoeHp2aklpSWlGQjhmYnhXMFp1YnExYXN5bVV3WlZ0RmJyajAvLy95ejd0eTU4MFFGc2JUdFhYSXFKaVpHMGRIUkdRclUxNjlmdHpwT1NVWVFrcjZ0M0xKbHkzVDU4bVZObmp3NXc3VXdPVGxaUzVZczBmcjE2OVc3ZDI4VktsUklZV0ZoR2p0MnJQejkvVFZod2dTTkh6OCswL1pMVVZGUjJyVnJsNG9YTDU2aDVkWElrU00xZE9oUXpaZ3hReWFUU1ZPbVRER0tvZmFjUEhsU1NVbEppbzZPMXBVclY1N284WHVhL3Nybjc3Rmp4L1R3NGNNTUxhL1NpbytQVjBwS2l0MzJwV2s1T0RobzVzeVpPbkhpaEZhc1dLR0pFeWVxYk5teXFsYXRta0pDUXRTcFU2Y014K2JpNHBMdGdERzc0dUxpZFBueVphdDVOVTh5WThUaWFWenZwZFQzaHlFaElWcXhZb1VpSWlKVXNtUkpqUmt6UnExYXRaTEpaTXJ3dnF4TGx5NTY5T2lSdnZqaUM3MzMzbnNhTldwVWhuWjQyVkdxVkNsMTY5Yk5DQ05YckZnaFB6Ky9iTzhLZlBqd29aWXNXYUx0MjdlcmZQbnl4czg2YWRJa3JWcTFTaXRYcnRUNTgrYzFmdng0NDMyT3U3dTczWmFsOWxpdVdXRmhZY2JyOWRHalIxV3VYRG1WTEZsUzhmSHhpb3FLVXBNbVRlemV4OVdyVnlWbGJJMW15NjFidDZ4bTdLUjEvdng1WTVlYWxMcXIyOWZYVjNQbnpwV3pzN1BHang5djkzWS8vL3l6RVhBQ0FKQWJDRVlBNEcvaTNMbHp1bm56cGx4ZFhUTXRMTVRIeCt2WXNXTnljWEdSczdPenRtM2JwbTdkdWoyMUliNy8rYzkvNU8vdmJ4VGh4NDBicC9Iang2dFJvMFl5bTgzNjlkZGZWYlJvVVYyL2ZsMjNidDNLY3JkS1JFU0VVbEpTbnVpWXNob2UvalFsSkNUSXdjSEJhbFh2MEtGRGRlYk1tV3pmUjJob2FJNkNoTFFGQWt1UnlGYjdHc3R1a3ZUOXV5MHJLOCtlUGF2ZzRHQ2ptR2xyeGF1VGsxT1c3VzBTRXhPdGlsVVd6czdPMlJwZ1RSL3FyRldzV0ZIQndjRlpGa3F6WXV0M21iYWZ2R1VGNkhQUFBXZTFVclJJa1NMWmJuTlV1SEJodmZQT096cDQ4S0NDZ29MazZPaW9XclZxcVdIRGhrcEtTdEx5NWN2bDV1YW1hZE9tMlMwaVp6WXZhYzJhTlhKM2QxZGdZR0MyaXAwcEtTbWFQMysrNnRXcnB5Wk5tbWpqeG8zRzUwd21rMXhjWE9UaTR2S25IUlJicTFZdERSNDhXTXVYTDllLy8vMXY5ZWpSUTIzYnRsVkFRSUF1WHJ5b0NSTW01TGdnYURhYk5XVElFRDN6ekROYXNHQkJ0bTV6OXV4WmxTbFR4bTdCZStQR2pYSjBkTFE1OHlhNzdPM1NTSzlyMTY0WlB2YlRUejlKU3QySmN2RGdRZjMyMjI5eWNYSFJoZzBiNU9EZ1lBUkEwZEhSbWpsenBxVFV3REh0NjgyTkd6ZU1GbzVwWGIxNlZkT21UZFA1OCtjMWVQQmdkZTdjMldqTjVPbnBxZW5UcDJ2TW1ERjY1NTEzMUs5ZlAvbjUrV1ZZYVcwMm0vWEpKNThvS1NsSmI3Lzlkb2FkSUtkT25kS3RXN2VNcjkyeVpZdktsQ21UYWREaTZ1cXExYXRYeTluWldUNCtQbithSFg5LzFmUFhiRGJyeXkrL2xKT1RVNmFMRys3ZHV5Zko5bXdHZStyVnE2ZDY5ZXJwOE9IRG1qSmxpc0xEdzJVeW1WU3ZYcjBuUHU3c09IcjBxSktTa3F6SzZXUUVBQUFiWkVsRVFWVGE0RDN1akpHMG5zYjEvdmJ0MnhvMWFwUWlJaUxrNnVxcWZ2MzZxVnUzYmxtK2wrdlpzNmM4UER3MGI5NDhqUnMzVG0zYnRsWGZ2bjF6L1A2MlQ1OCtPbnIwcUpZdVhhcHk1Y3JaYkswbi9mZnhzZnovaGcwYnRIWHJWbU14eU9EQmc0M252c2xrMHB0dnZxbEtsU3BweXBRcEdqSmtpQll0V21RMTVOMXlQMmZQbmxWb2FLaCsvdmxubTIxc3BkU3dyRnk1Y2pwKy9MaDY5ZW9sS1RYRUtWcTBxSUtDZ2hRYUdpcXoyV3gxVG5sN2UxdnRJdHkrZmJza2FkNjhlVHA5K3JTNmR1MnFLbFdxcUh6NThobDIra1JFUk5pZGtYTHc0RUdWTDEvZTZyV2dXTEZpTXB2TktsYXNtTTN6WXNPR0RWcTRjS0h4Ny83OSsyZG9MUWNBd0IrQllBUUEvaWErLy81N1Nha3pCRElyTE8vWXNVTXhNVEZxMGFLRktsZXVyTVdMRjJ2dTNMbnk5L2QvNG1NSUNRblIxS2xUWlRhYmxTOWZQaVVrSk1qRnhVV0JnWUg2NElNUDVPdnJxd0VEQmhpdFRDUmx1NjFWWmkwOE1wT1RnT0ZKV1liNnBtK1ZWYkprU1dNblIyYWlvcUtNM1RFdUxpNTJXNWhseHJJQzBOWWZzR25ubktSbEtYakV4c1pxOSs3ZGNuTnowOGlSSTIydTVDeFJva1NtQTVIdjM3K3ZnSUFBM2JoeFErM2F0ZE9PSFR0VW9FQUJvMVZONjlhdE03UUp3ZU41MGxEa2oxSzRjR0YxNnRSSm5UcDEwcjE3OTdSMzcxNHRYNzdjcWlWTXMyYk45UERoUTZXa3BHVGFyaVk5ZDNkM1RaOCtYVTVPVG5hTFg5ZXZYN2NxU2pzNE9LaDU4K1ovbXFKeFRqazRPS2hqeDQ3eTl2Ylc1NTkvcm1YTGxtbjU4dVdTcEtDZ29NZGFKWDNseWhVOWV2UW9SNFBhLysvLy9zL3U5ZnYwNmRNS0NRbVJ0N2YzRTRYdW1RMmd0N0FYbkllRWhLaEFnUUtxVWFPR2xpMWJac3kyY0hCd01IYmFSRVpHYXN5WU1icDM3NTU2OWVxbFZhdFdhYzJhTmNhdXVLdFhyMW9WaEMyRG56ZHQyaVFQRHc5Tm16Yk41bU5RdkhoeHpaa3pSOU9tVGRPY09YTzBidDA2ZGU3Y1dUNCtQc2Jqc1dMRkN2MzAwMDk2NmFXWHJGNm5idHk0b1VXTEZ1bmd3WU42NXBsbjVPL3ZyNTA3ZDJyZnZuMDZmdnk0L1B6ODFMbHpaNXZCWk9YS2xSVVFFSkRsWTVaV1RFeE1sa1BPZnk5Lzl2TjM4K2JOQ2dzTFU3dDI3VEo5UGJhME1VMWY1TTVLYUdpbzFxNWRxN2k0T05XdFcxZVJrWkVLQ0FoUW5UcDE5TTQ3NytSNHBrVk9iTjY4V2ZuejUzL3FRY3pUdU40WEtWSkVMaTR1OHZQelU5KytmVzN1VkxCMzNuZnMyRkhseXBYVGxDbFR0SHYzYmtWRlJlbVRUejdKOXZHYnpXYXRYNzllRVJFUmNuSnlVa1JFaE5hc1dhTWVQWG9Zd1l6WmJOYXlaY3UwZmZ0Mm1Vd21mZmJaWityYnQ2L09uRG1qcWxXcnFsZXZYbmJid1RWczJGQ2ZmZmFaOXUvZmJ6eGZUcHc0b2UzYnQrdjgrZlBHSEJ3dkx5L1ZyVnZYNnJheHNiSGF2MysvdG0vZnJ2YnQyNnR4NDhaYXZYcTF3c1BEVmJac1dVVkhSeHRCMTRFREIrVG82R2cxRkg3Y3VISEcvYXhZc1VKYnRteFJ1M2J0NU9YbHBVMmJObW4vL3YycVhMbXl1blhycGpGanhsaDk3ek5uenRoc3pSZ1dGcWF6WjgvcXJiZmVrcFI2UFprOWU3WU9IRGlnTm0zYTZPREJneG8wYUpCR2pScGxkYTFjdFdxVjJyUnBveUZEaGlnNE9GaXJWNjhtR0FFQTVBcUNFUUQ0RzdEMFlKYVU2YXJHMjdkdkcrMEJ1blRwb2lwVnFtakxsaTA2ZVBDZ05tN2NxRmRlZVNWYjM2OWx5NWJHQ2trcHRRLzdva1dMOU0wMzM4ak56VTBUSmt6UWpCa3pGQjBkclJrelptalVxRkdhT25XcWZ2cnBKelZwMHNSb1pWS3VYRGxqcGR1ZldYYUhyMXZtaTZRUHBqNzg4TU1zYi92TEw3OW8wS0JCY25kM2w0T0RnMkpqWXpWaXhJaHM5VnBQZnorUzlQenp6MmY0M00yYk55VmxYTldhdnNBMmN1UklxLzdjVVZGUm1qaHhvanAzN216VlppTzk4K2ZQS3lnb1NOSFIwZXJjdWJQZWZmZGQ3ZGl4UXc0T0Rnb0lDSkMvdjcrV0xsMnFhOWV1NmQxMzM4MVdYMnY4ZWQyL2YxL3U3dTVHSWNmZUlPZkV4RVNGaDRmcjdObXpPbm55cEk0ZE82YjQrSGhWcVZKRnpaczMxNDgvL3FoLy8vdmYycmR2bjl6ZDNWVy9mbjAxYXRSSURSbzB5RlpoUEgzQmN2VG8wYnAzNzU3eTU4K3YrL2Z2NjlxMWF4a0tqRU9IRG4zcXhlRHNoTENSa1pIWitycnNCTUVGQ3hiVXNHSEQxS1pORzgyY09WT1JrWkhhdW5XcnlwWXRtK21RYUZzc085cXlHNHdjTzNaTVY2OWV0VGxROTg2ZE81b3laWXFjbloyemZlM01pZmo0ZU1YRnhjblYxVldPam81R2U4VzAxOTJiTjI4cUpDUkVQajQrY25aMlZxOWV2ZVRuNTZmRXhFUVZMVnBVbnA2ZU9uSGloQ1pPbktqNCtIZ0ZCQVNvWWNPR3VuVHBrcjc2Nml0NWVYbXBldlhxaW9pSVVJc1dMWFQzN2wydFc3ZE9PM2JzVUd4c3JGNSsrV1VOSERndzB4MEM3dTd1K3Zqamo3Vm56eDR0V2JKRXdjSEJXcmh3b1JvM2Jxd21UWnBvMWFwVktsYXNtRWFQSGkwcHRjQzRlZk5tZmZmZGQwcEpTVkduVHAzVXIxOC91YnE2NnNVWFgxU2JObTIwZVBGaWJkNjhXWnMzYjFhbFNwVlVyMTQ5ZGV6WU1kTmRKT2tsSnlkcjVzeVo4dkR3VUZ4Y25QYnUzWnVySWV1ZjVmeE5MelEwVklzV0xWS3hZc1dzMm8yYXpXWUZCZ2FxY09IQ2NuTnowNk5IajdSMzcxNjV1YmtaN2E2U2s1T05GbEpSVVZGV3hmL2J0Mi9yMEtGRDJyMTd0ODZmUDY5Q2hRb1pBOGZqNCtPMVpzMGFyVjI3Vm9NR0RWTDc5dTMxOXR0djIzMmViZHk0TWRNZFh2YXVOZVBIajlmcDA2ZlZxVk1ucTEyN2p6dGpKSzJuY2IwM21VeWFQWHUyMVRrZEV4T2psSlFVdWJ1NzYvYnQyenB6NW96ZGVXMDFhOWJVNHNXTHRXTEZDcjN5eWl0S1NFaVFKR01IbHIzWHF2RHdjTTJhTlV0bnpweFJxMWF0TkdqUUlNMmJOMDhyVjY3VTNyMTc5ZnJycjh2WDExZno1OC9YenAwNzFiVnJWMVdyVmsxVHBrelJzV1BINU92cnE4cVZLOHZSMFZFWExseXdlbzZheldhbHBLUW9KU1ZGeWNuSnFsMjd0azZjT0tIbm4zOWU4Zkh4dW5qeG91cldyYXZhdFd1clZxMWF4cTdmME5CUVNhbUxtcFl2WDI2ME82eFFvWUplZXVrbHJWKy9YblBuenRXd1ljTjAvLzU5UGZmY2M3cDU4NmIyN2R1bit2WHJHMjAyNCtQakZSb2Fxc09IRDJ2Ly92MktpWWxSeDQ0ZE5YandZRGs0T0toYnQyN2F1M2V2MXE1ZHE4bVRKK3Z6eno5WHQyN2Q1T2ZucDdpNE9JV0dobHExWGJQOFRBc1hMcFNqbzZQYXRHbWpQWHYyNlBQUFA5ZURCdytNblhRZE8zWlVRRUNBUm80Y3FaWXRXK3F0dDk1U21USmw1T0xpb3J0Mzd5b2lJa0wzN3QxanB6QUFJTmNRakFEQTM0Q2w1WWE3dTN1R0ZXWVdDUWtKQ2d3TVZFeE1qT3JYcjIvMDh4MHhZb1ErL1BCREJRY0h5ODNOTGRQQ3QwWGFZdGZWcTFjMWVmSmtYYmh3UVNWTGx0VEVpUk90Wm1TVUwxOWVNMmJNMEVjZmZhU2RPM2ZxdWVlZTA4aVJJMVcxYXRVbis2Ri9SMGVPSExIcXA1M2Q0ZXVXWU1UZUgrdjJKQ1FrYU9iTW1US2J6WHIxMVZmbDVlV2xTWk1tS1NBZ1FOT21UY3ZSdkExTCs1aHExYW9wSmlaRytmUG5sNU9UazVLU2tyUmp4dzVKc2xyMWw1aVlhTFdhMHNuSktjT01nZWpvYUYyNGNFSEhqaDJ6K2Z4SVNrclNpaFVydEhidFdqazRPR2pBZ0FFWittVTdPenNyTURCUS8vclh2N1I3OTI3OStPT1BHamh3b0pvM2I1N3RudzEvUEE4UEQxV3NXTkdxd0ZPeFlrVjVlbnBxMUtoUnVuVHBrcVRVUWxiYUVDOGhJVUgrL3Y2S2lvclNyNy8rYXV5RUtsMjZ0RHAwNktCV3JWb1p6N04vL09NZmV2RGdnUTRkT3FRREJ3NG9KQ1JFMzMzM25URjBPcWM3RHR6YzNIVHk1RW1aeldhWlRDYVZLMWN1UXdILzl5aXEybXJuOUVlb1hyMjZGaTVjcU9YTGwydmR1blVLQ3d2VHlwVXJzMnhUbUZab2FLaTh2THhzQnFxMkhEMTZWR1hMbHJYWmQzL3AwcVc2ZWZPbWhnNGRtcTNXZVRrVkVSRmhjOEIzMnBYdnExZXZWbEpTa3ZFN2NYVjF0V3JuZE8vZVBRVUZCY25Cd1VHVEowODJWaktQSERsU0kwYU1zR3BmVTY5ZVBibTR1T2lubjM1U21USmw5TC8vKzc5VzdZZXkwcVpORzdWczJWSzdkKy9XdDk5K3E5NjlleXNrSkVTdXJxNEtDZ3BTb1VLRnRIbnpaczJkTzFlUzFLaFJJNzM5OXRzWlZtZlhyVnRYQ3hZczBJa1RKN1I1ODJaajlrVk9kMDQ0T2pycTdObXp4b3lZMHFWTGEralFvVG02ajk5VGJwMi82WVdFaE1qQndVSGp4NCszQ21oTkpwT2lvNk9ObVc1UzZrNlJRWU1HR2VkY1FrS0NWUkhaOG41cjFxeFoycmx6cDh4bXM1NTk5bGtOSERoUTdkcTFNMjduNHVLaTNyMTdxM1hyMXBvMWE1YTJiZHVtVzdkdTZlT1BQN1o1akhYcTFMRVpUbWJGdzhORG5wNmVldU9OTjZ3K25uN0dpRDNwWjR6OEh0Zjc5SVh5a3lkUEtpZ295T3BqbVMwRWNuTnowOENCQXlWSmh3NGQwb1FKRTR6UDJacWpGQllXcHJWcjE4ckZ4VVVmZlBDQjhUaU1IVHRXVFpzMjFZSUZDelI3OW15akJXekxsaTAxY09CQVk4NlNaYmRaVWxKU2xvK2ZoWXVMaTc3NjZpczFhZExFN2l3UVN5dS9temR2cWxXclZ1clNwWXZWdGVHMTExN1RsMTkrYWV4eXExeTVzdmJzMmFPRWhBUzkvdnJyaW9xS1VtQmdvTUxEdzVXY25Dd25KeWMxYU5CQXI3MzJtbFc3T1NjbkovbjUrYWx0MjdiNjdydnZ0R3JWS2kxWXNFRDc5dTFUNTg2ZDVlVGtsT0h2aTZ0WHJ5b3NMRXp0MjdkWFNFaUlGaTFhcE5LbFN5c29LTWhvNFZXbFNoVUZCd2RyeG93Wk9uRGdnSm8yYmFveVpjcm8zWGZmMWJScDB6Um8wQ0E1T1RscDFLaFIyWDdjQUFCNG1naEdBT0J2WU5ldVhaSlNWL3VtNzFNdXBSYnMvZjM5ZGZic1dibTd1MnZJa0NIRzUrclVxYU4zMzMxWG4zNzZxV2JNbUtIcjE2K3JkKy9lV1JZZTR1UGo5ZFZYWDJuOSt2VktURXhVczJiTk5HTEVDSnNydk11Vks2Zmc0R0JObno1ZGh3OGYxcEFoUTlTOGVYTzkvZmJiMlo1VDhFZTRjK2VPUHZ2c00yTTFwMFYyMjNoWlZpUG1aQ2RFWEZ5Y2dvS0M5TXN2djZoOCtmSjY5ZFZYNWV6c3JGOSsrVVZyMTY3VjhPSEQ5Y0VISDJRclFEaC8vcnh1M2JxbGdnVUxxbUxGaWxxNmRLbldyVnNuTnpjM0pTWW1LajQrWGc0T0RrWXhJVGs1V1JNblRqUmFYQlF1WEZoMzc5N1Y4dVhMTlhMa1NPTitMZTI1MHYrdXpHYXpEaHc0b0dYTGxpa3FLa29sU3BUUVJ4OTlaRGYweXBjdm56NzY2Q1BWckZsVHdjSEJDZ29LVXFWS2xkU2xTeGQ1ZTN2L29iTmdrSkdIaDRmZWVPTU5xOVhqalJvMXlqQjBlUDc4K1pKU2l6clhybDJUeVdSU3hZb1ZyWHFaNTh1WFQ2VkxsMWIrL1BubDdlMnRDaFVxcUZxMWFqWm4zMWkrdDUrZm4vejgvSFQvL24wZFBIaFFpWW1KajlXRzZXbTBCWHdjdG9yMVQwT2ZQbjJ5bkpmZzdPeXNmLzd6bjJyU3BJbnUzNytmbzFCRVN0MHhrcE5aSVAzNzk5ZkZpeGR0dms3MDc5OWY1Y3VYdHptalNKSzZkKytlNVN5SlFvVUsyWDF0S0ZPbWpQejgvQ1Q5ZDZaRS9mcjFyVnJHZE9qUVFjbkp5WFlIeVJjcVZFaUJnWUVxVWFLRVZkdEJkM2QzelpvMVN5dFhybFJvYUtnYU4yNXNIT3NubjN5UzZlUHE2T2dvWjJkbm00K0ppNHVMMFY1SVNnMm5mWHg4Vkxac1dlTjRIeng0b0pZdFcyYTVlOE15bStMQmd3ZTZkKytlRWNSUG1EREJhbEZDV3ExYXRWS2xTcFdNZnk5YnRreG1zMW5TSHhNeTVFUnVuYjhXZ3djUFZ1WEtsVlc1Y21XMWFkUEdaanVyQlFzV3lHdzJLeUVoUVk2T2pobmVkeFVvVUVDOWUvZFdYRnljUEQwOTFhWk5HMG1TcjYrdjh1ZlByeFl0V21TNkc5VEx5MHZUcDAvWDFxMWJNd3lsYnQ2OHVmR2NmZjc1NTdNZFpxYTNhTkVpcSt2cisrKy9yMnJWcW1YclBWbUxGaTNrNmVscGhCZC94UFcrYXRXcTZ0U3BrNUtTa21ReW1WUzJiRm0xYTljdVd6OXJwVXFWMUwxN2QrTzFLdTNDRnlsMUhrYmR1blZWdFdwVnRXL2ZQc01PckpZdFc2cFJvMGJhdjMrLzJyWnRxNGNQSHlwLy92ekd1Vk8xYWxWTm1qUkpTVWxKaW82T1ZteHNySktUazVXU2ttS2NaNWFnVDBvOTV4d2NIT1RxNnBybFhKcFdyVnJwMGFOSDh2YjJOblovcE5XN2QyKzV1TGpvNE1HRHFsMjd0aXBXcktqeTVjdXJTSkVpeG5Pc2NlUEdxbG16cG1yVXFLRjY5ZXJadkI4TEJ3Y0grZnI2eXNmSFI5OSsrNjFLbFNxbFdyVnF5Y1BEd3lwY2Z2Lzk5OVdvVVNPVktGRkNMNzc0b3B5ZG5lWGs1S1FPSFRwa2VDOVh1SEJoVFpvMFNlZk9uVlBseXBVbHBUNkhYbnp4UllXSGg2dE1tVEoyQjdzREFQQjdNNWt0cjlZQWdGeng3YmZmNnVXWFgzN3MyOSsvZjErdnYvNjZrcEtTTkhueVpOV3ZYOS9xODlldVhWTmdZS0F1WDc0c1IwZEh1ejNvbHk1ZHF0V3JWMHRLWGVFMWJOZ3dtLzJFVTFKUzlOMTMzMm5Ka2lYR3NQZisvZnVyUTRjT1ZsL1hxMWN2UlVkSFp3Z1Z0bS9mcnFWTGwrckJnd2R5Y0hDUXQ3ZTMyclp0cXpwMTZ0Z3MwTFJ0MjFZcEtTbFBOR1BFMmRuWjJDMlJYa0pDZ2pwMDZDQ3oyU3gzZDNmRnhNVEkwOU5USzFldTFPblRwL1hvMGFOTVZ5V210VzdkT2kxZXZGajE2dFhMVnR1SjA2ZFBhOWFzV1lxTWpGVEpraVUxYytaTXF4WTRhWDhuVFpzMlZiOSsvVEl0V3N5Wk0wZmJ0bTNULy96UC8yakVpQkU2Y09DQUprMmFaUHhCL3N3eno2aFBuejd5OGZGUmJHeXNwazZkcWlOSGpraEtYZTMreGh0djZPMjMzOWFqUjQ4MGNlSkU0M2t5ZCs1Y2JkNjhXZjcrL21yZXZMbVNrcEowOE9CQnJWdTNUci84OG9zY0hCelV0V3RYOWU3ZE8wTW8xTHAxYTdtNXVXblRwazFXSDc5MDZaS0NnNE4xOHVSSlNhbERYK3ZYcjYrWFhucEo5ZXJWZTZJL2twLzBuQUx3MTVlMkVJbkhsNXljTEFjSEJ4NUxBQUFBL0dXWXN2bm1sUjBqQVBBWGQrdldMUlVwVWtTeHNiRldLMmFUazVQMXpUZmY2SXN2dmxCOGZMeWNuSncwZHV4WXU0TjUrL2J0cTJlZmZWYXpaODlXV0ZpWUJnd1lJQjhmSDNYdjNsMFZLMWJVYjcvOXBsMjdkdW5ycjc4MlpncFlXZ2tVTFZvMDI4ZmJ2bjE3dFdqUlFrdVhMdFdPSFR1MGYvOSs3ZCsvWDhXTEY5Y0hIM3hndHhYWTc5R3JYa3B0UFdWWkl4QVRFNk5telpwcDZOQ2hLbENnZ04zSDZ1TEZpNHFKaVpHWGw1ZmMzZDNsNk9pb1U2ZE9hYzJhTlpKazlCbTNKU2twU1VlUEh0WFdyVnVOblJvMWF0VFF1SEhqTXF5dTdOdTNyeXBVcUtBNWMrYm8wS0ZET256NHNCbzBhS0JXclZwbG1MOXc4K1pOWTVlTFphVjJ5NVl0MWJKbFN5VW1Kc3BrTWhtcldxOWR1NmFBZ0FDRmg0Y2IzOGN5RUgzZ3dJR2FQbjI2SmsyYXBPSERoK3ZGRjE4MHdwTXFWYXJveUpFam1qMTd0dTdjdVNOSnFsMjd0Z1lPSEdnelJNdE0rZkxsOWE5Ly9Vcy8vUENEVnE1Y3FiQ3dNSDM3N2JmYXQyK2YvUDM5YzdSNkhRRFNvNUQvZE5pYnh3QUFBQUQ4MVJHTUFNQmYzQXN2dktCbHk1YnA5T25UUnVINzlPblRtakZqaHFLaW9pU2xibVAzOS9mUHNpOTYyN1p0VmJwMGFjMllNVU5YcjE3Vi92Mzc5Y01QUCtqenp6L1grZlBuamZZUk5XclVVSjgrZld6Mmw4K09nZ1VMNnYzMzM5ZXJyNzZxTld2V2FPL2V2U3BVcUZDR2xoRnBaWGZPUjA2RmhJUklrdkxuejYvQmd3ZG5xNy8yNWN1WE5XM2FOSnVmOC9UMHRHb2hFeHNicTlEUVVGMitmRm1ob2FINnozLytvOWpZV09OcjMzenpUWFhzMk5GcU9HdGFMVnEwVU8zYXRmWFZWMTlwMjdadE9ucjBxSTRlUFdxMGtpaGZ2cnpxMTYrdkkwZU9LREV4VWZYcTFjdlFwaVp0V3dPejJheWdvQ0NGaDRmTDA5TlRJMGVPVk1PR0RZM1B0Mm5UUnIvKytxdVdMMSt1aVJNbkdoOHZWNjZjaWhjdnJvSUZDNnBZc1dJcVU2YU0zbnJyclV4L1o5blJvRUVETldqUVFPSGg0ZHF6WjQ4S0ZpeElLQUlBQUFBQUFINVhCQ01BOERlUUwxOCtxOEd6cFV1WE5nYUJ0MmpSUWtPR0RKR25wMmUyN3F0NjllcGF2SGl4dnY3NmE2MWV2VnBqeDQ1VjBhSkYxYmh4WTczMzNudDY5dGxuN2U3cXlDa3ZMeThOSHo1Y2I3NzVwc3htYzZZekpwNmtsVlptL3ZuUGYrcmF0V3NhT25Sb2xyM2RMU3BXckNnUER3Lzk5dHR2U2twS2t0bHNWcjU4K1ZTelprME5HRERBNnJGT1NVblJqQmt6ZFBmdVhVbi9IVkxkdG0xYnRXclZLbHVEMmowOFBEUmd3QUQxN05sVHUzZnYxb0VEQjNUdTNEbGR1WEpGa1pHUmV2WFZWK1hoNGFHalI0OGF3MGJ0TVpsTUNnZ0kwSklsU3pSbzBDQ2J1MzE2OWVxbEVpVkthTVdLRllxT2psYWhRb1dNdVRUNTgrZlg3Tm16bi9vOGtMSmx5NnAvLy81UDlUNEJBQUFBQUFCc1ljWUlBT1N5MzJzZVFtaG9xQklURTYzYWErVlVYRnhjam9mNFd1emR1MWV4c2JIcTNMbnpZMzkvU2JweTVZb2syUjBxbXhWTDI2KzBzenVldHF4NjJSODRjRUNob2FHcVZxMmE2dFNwODFTR1RONjVjOGY0SGZ2NitrcEszVlh6dElmWlAzandRQVVMRm56c3RqVDM3OStYZzRORHBzTStuelptakFBQUFBQUFrRGRsZDhZSXdRZ0E1REtLdU1EVHhUa0ZBQUFBQUVEZWxOMWd4SFpEY3dBQUFBQUFBQUFBZ0w4aGdoRUFBQUFBQUFBQUFKQm5FSXdBQUFBQUFBQUFBSUE4ZzJBRUFBQUFBQUFBQUFEa0dRUWpBQUFBQUFBQUFBQWd6eUFZQVFBQUFBQUFBQUFBZVFiQkNBQUFBQUFBQUFBQXlETUlSZ0FBQUFBQUFBQUFRSjVCTUFJQUFBQUFBQUFBQVBJTWdoRUFBQUFBQUFBQUFKQm5FSXdBQUFBQUFBQUFBSUE4ZzJBRUFBQUFBQUFBQUFEa0dRUWpBQUFBQUFBQUFBQWd6eUFZQVFBQUFBQUFBQUFBZVFiQkNBRGtNa2RIUnlVbkorZjJZUUIvQzhuSnlYSjBkTXp0d3dBQUFBQUFBSDlpQkNNQWtNc0tGQ2lnbUppWTNENE00RzhoSmlaR3JxNnV1WDBZQUFBQUFBRGdUNHhnQkFCeVdmSGl4UlVWRlpYYmh3SDhMVVJGUmFsWXNXSzVmUmdBQUFBQUFPQlBqR0FFQUhKWjJiSmxkZnYyYmQyOWV6ZTNEd1g0Uzd0Nzk2NXUzNzZ0Y3VYSzVmYWhBQUFBQUFDQVB6R0NFUURJWlU1T1RxcFdyWnBDUTBNSlI0REhkUGZ1WFlXR2hxcGF0V3JNR0FFQUFBQUFBSmt5bWMxbWMyNGZCQUJBdW5QbmpuNysrV2NWTFZwVVhsNWVjbmQzcDhBTFpDSTVPVmt4TVRHS2lvclM3ZHUzVmExYU5SVXBVaVMzRHdzQUFBQUFBT1FTazhsa3l0YlhFWXdBd0o5SFVsS1N3c1BEZGV2V0xjWEd4aW81T1RtM0R3bjQwM0owZEpTcnE2dUtGU3Vtc21YTHlzbkpLYmNQQ1FBQUFBQUE1Q0tDRVFBQUFBQUFBQUFBa0dka054aGh4Z2dBQUFBQUFBQUFBTWd6Q0VZQUFBQUFBQUFBQUVDZVFUQUNBQUFBQUFBQUFBRHlESUlSQUFBQUFBQUFBQUNRWnhDTUFBQUFBQUFBQUFDQVBJTmdCQUFBQUFBQUFBQUE1QmtFSXdBQUFBQUFBQUFBSU04Z0dBRUFBQUFBQUFBQUFIa0d3UWdBQUFBQUFBQUFBTWd6Q0VZQUFBQUFBQUFBQUVDZVFUQUNBQUFBQUFBQUFBRHlESUlSQUFBQUFBQUFBQUNRWnhDTUFBQUFBQUFBQUFDQVBJTmdCQUFBQUFBQUFBQUE1QmtFSXdBQUFBQUFBQUFBSU04Z0dBRUFBQUFBQUFBQUFIa0d3UWdBQUFBQUFBQUFBTWd6Q0VZQUFBQUFBQUFBQUVDZVFUQUNBQUFBQUFBQUFBRHlESUlSQUFBQUFBQUFBQUNRWnhDTUFBQUFBQUFBQUFDQVBJTmdCQUFBQUFBQUFBQUE1QmtFSXdBQUFBQUFBQUFBSU04Z0dBRUFBQUFBQUFBQUFIa0d3UWdBQUFBQUFBQUFBTWd6Q0VZQUFBQUFBQUFBQUVDZVFUQUNBQUFBQUFBQUFBRHlESUlSQUFBQUFBQUFBQUNRWnhDTUFBQUFBQUFBQUFDQVBJTmdCQUFBQUFBQUFBQUE1QmtFSXdBQUFBQUFBQUFBSU04Z0dBRUFBQUFBQUFBQUFIa0d3UWdBQUFBQUFBQUFBTWd6Q0VZQUFBQUFBQUFBQUVDZVFUQUNBQUFBQUFBQUFBRHlESUlSQUFBQUFBQUFBQUNRWnhDTUFBQUFBQUFBQUFDQVBJTmdCQUFBQUFBQUFBQUE1QmtFSXdBQUFBQUFBQUFBSU04Z0dBRUFBQUFBQUFBQUFIa0d3UWdBQUFBQUFBQUFBTWd6Q0VZQUFBQUFBQUFBQUVDZVFUQUNBQUFBQUFBQUFBQUFBQUFBQUFBQUFBQUFBQUFBQUFBQUFBQUFBQUFBQUFBQUFBQUFBQUFBQUFBQUFBQUFBQUFBQUFBQUFBQUFBSCtrL3dmUW9uYUIvRjl0cEFBQUFBQkpSVTVFcmtKZ2dnPT0iLAoJIlRoZW1lIiA6ICIiLAoJIlR5cGUiIDogIm1pbmQiLAoJIlZlcnNpb24iIDogIjI0Igp9Cg=="/>
    </extobj>
    <extobj name="ECB019B1-382A-4266-B25C-5B523AA43C14-3">
      <extobjdata type="ECB019B1-382A-4266-B25C-5B523AA43C14" data="ewoJIkZpbGVJZCIgOiAiMTY3NTI1ODgwOTU4IiwKCSJHcm91cElkIiA6ICI2OTg1NjMxNSIsCgkiSW1hZ2UiIDogImlWQk9SdzBLR2dvQUFBQU5TVWhFVWdBQUJNOEFBQUh2Q0FZQUFBQkRnL2hmQUFBQUNYQklXWE1BQUFzVEFBQUxFd0VBbXB3WUFBQWdBRWxFUVZSNG5PemRkM2hWVmRZSDROL2F0eWE1U1VoQ0VoSkNDVlVGNllLSVFxalNSQWFOQTZJUWlsRlVGTENQQ3FnekRoYkU5b21nS0Fyak9DQUNJZ2dvZ2dVR1FXU3NLTktyOUVESVRidjNyTytQa0JnZ3lkMjNwYTczZVpneHlUNW43NVJkempxN0F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VVTMVJSUmRBQk02d1ljTnEyKzMyWmdBYU1YTXlnSVpFVkorWjR3REVFRkVFTTl1SXlNTE0rVVNVeDh5WlJIUWN3REZtM2dkZ2oxSnF0OHZsMnNYTTIrZk5tM2UwUXI4cEljUjVma3RQcisxd09Kb1pRQ016a0d3QURVRlVIMEJCUFFjaURNQkdnQVZBUHBqekdNaFVSTWNONEJpWTl4R3doNEhkaW1pWEl0cGU1L25ucFo0TFVRbWxyR1Z6azZ5elRkbGtUbVNYdTY0aXFnZFN5UXh1UkVBTUExRUFSeXFRaFJrMkFBQWhqMEY1SUp3bXc4aUFvaE5zMEM1UzJHVUErMkhRSVhibEg3SWNjZncrKzNiS3IrQnZVWWdhWjFuNjJ0cFd0alVqcFJxQmtNeEFRNERyQXhTbmdCZ0FFUWJEUmdRTEdQa2d6bU9tVEFLT2czQU00SDBFdFFlTTNXRGVaU2ozOW10Zjd5TDl1QkExMkptVTlyV2hWRE5GYUVRR2tsbFJ3OEoyQlVBTUdCRWd0Z0ZrQVRpZm1mS0lPQlBBY1RDZGExZG9EN094MjJEZVJkYjg3ZUdyZjVCMjVRSVNQS3VpMHRQVExUazVPUzJWVW0wQlhFVkUzUUEwQ1VKV2U1ajVDd0RybFZKYkR4OCsvT01ubjN5U0c0UjhoQkFYNFBSMHl5R0hveVdBdGdDdVlxQWJFUVcrbmpQdklhSXZ3THdlekZ1elhLNGZtNzd5aXRSekljcFI2b0tmclpHaFRTOW5rN3NsdWJrOUNGY3kwSTRBVTVDeU5NRFlDc1pHdHpLMnNKdCt5c3JaOC8zQ20xcmtCU2svSVdxY2I5Ty90WnhTM0JKd3QyV2lxOEFjbFBFNkEzc0kvQVVCNjVuVlZ0ZStFei8yLzZTLzlPTkNWRVBjdnIzRkdVWXRZVUpiS0hXVndlaEdGSVE0QUdNUENGOFE4M29ZdERYMHdNa2ZhY2VPR3QydVNQQ3NDaGsrZkhpRTFXcnREdUI2QUVNQVJGWkFNYzR5ODFKbVhweWZuLy81ZSsrOWQ2b0N5aUJFdGZYNytQRVJvV1p6ZHloMVBRTkRxQ0xxT2ZOWkVDMGw1c1g1MmRtZk41ZzVVK3E1RUVHUXRpeW5xVWx4TjRBSEVOQVBPRGQ3cklJd2tBL3dTaWExREVSZnZ0WFAvbHRGbGtlSXFtakY4STBSeW9IdXFuQzhUaFV4WHVlenpGaXFpQmJuVXY3bkEyZGVJLzI0RUZYWWlVNU5JdXlodGJvejBmVk1HRUtnY205WEdEZ0w4RktUd1l2ejhuTS9yL1gxanpXdVhaSGdXU1dYbHBabUo2S0JBRVlDNkFQQVdzRkZLczRGWUEyQWQ0NGZQNzUwMmJKbHpvb3VrQkJWMGU2ME5Mc2xKbVlnbUVjU1VhV3Q1NVNadVRSeDlteXA1MEw0WWN3eVowY28vSldBR3dBMHFPanlsSW13bnhrZkV1SDlOL3VIYnF6bzRnaFJXYjJkdHRhZWFBc1pDT0tSeE5RSFZKbjZjWFlCdEFaTTcrU3lhZWwxc3p0SVB5NUVGYkE3cGFHOXRxbjJRQUtOSkZBZnJvVFBCNHJ4VHNacDk5TEVMVnRxUkxzaXdiTkthdVRJa1kwQnBDbWw3Z0JRdTZMTG95RUR3R3htZm52dTNMbS9WblJoaEtnSzlvMGYzMWhacldrRVZKMTZ6anliaU41T25ENWQ2cmtRbXRJV1p6YzAyL2dHTU1ZQmFGelI1ZkVGZy9iQWNNOWtNbi93MWtEN3Jvb3VqeENWd1lyMDlZMU5wTklVMFIxY0ZmcHhSZ2FJWjdQQmIxODcreXJweDRXb2hESjZ0RzlzZ2lwNFBpQ3EvTzBLT0FPZzJZYmIvWGJFdWkzVnVsMlI0RmtsTTJMRWlJNG1rMmtLZ1A0VlhSWmZFZEVhd3pDZW1EdDM3bGNWWFJZaEtxUERFeWQyZEJOTklhSXFXODhCckNIRGVDSnh4Z3lwNTBLVVl1enlzNzBCZWhDZ0hnQlVSWmNuUUF3UXZtUTJucGt6d0xHeW9nc2pSRVZZYzhmbWptNjRxL1I0SGFBMUJ1R0p2ak03U1Q4dVJDWGc3Tkdob3dFMUJWU0YyeFhtTlFiUkV4RnJObFhMZGtXQ1o1WEVMYmZjMHRwaXNUeUJndjBScWdWbVhtMFl4dVB2dnZ2dXBvb3VpeENWd1lGSmsxb1Q4QVNJcWswOUorYlZidWJINjgyWUlmVmNDQUNwQzlnVUhwWjlnd0k5QnZEbEZWMmU0S0p0QUQ5MU9pdGt3Y0tieUYzUnBSRWkyRmJlL2xWcklzc1RWSTNHNjJDc05zaDR2Ty9yVjBrL0xrUUZPTnU5WTJ0V3FIYnRpaHZHNDVHZmYxdXQyaFVKbmxXd1cyKzlOZGxrTWoxTlJFTXJ1aXpCd3N4TEFUd3N5emxGVGJYbjdydVRMVGJiMHdDcWJUMEg4MUlpZWxpV2M0b2FpNW5HTG5lT0J0RVRBT3BXZEhIS0V6T09nSGpLblA2aHMwSEVGVjBlSVFKdDFkaHZrbUhtcDZrYTkrUE1XQW8yUDN6dDdBN1Nqd3RSRGpLNnRrbzJtMjFQb3pySEFZQ2w3SFkvWEYyV2MwcndySUtrcEtTWUd6WnNlQmVBYVVSa3IranlsSU5jWnA1cXRWcW56NTQ5TzcraUN5TkVlZUNwVTgwSE1qUHZVc0EwQURXaW5oTXdOU0V6Y3pwSlBSYzF5TmlQczY5aE1sNGxVS3VLTGt0Rll2QTJablhYV3dORDFsWjBXWVFJaExVcGE4MjV6VVB1VXVCcHFCSGpkY29sOE5Rb3d6eTl3K3dPMG84TEVRU2NBbk9XNllxN3dEUU5WUDJmRHdpY3k0eXBZYWVONmJSbFM1VnVWeVI0VmdIUzB0SXVCL0FtRVhXczZMSlVnSitZZWZUY3VYTTNWM1JCaEFpbS9STW5YbTVTNmswR2FsdzlKK0FuY3JsR0o3ejBrdFJ6VWEybGZaTGQwR3p3TkFadUlobFRBUUFZWUFJV0sxSVB6dTV2MzFuUjVSSENWNSttYjdqY1VPcE5xb0g5T01BL0tiZHBkSzgzT2tvL0xrUUFuZTNhL25LeXFEY1pOVEFPd1B3VEVVYUhyZGxjWmRzVkdlaVZMNVdXbHZZQUVmMERnQ25nTjFjS2RlclVRVUpDQXFLaW9oQWJHNHZZMkZqRXhNVEFaclBCWnJQQmJyZkRZckVnUHo4ZnVibTV5TTNOUlU1T0RrNmRPb1dqUjQvaStQSGpPSG55SkE0ZlBvekRody9ETUl4QUZ4TUFETU13bms1T1RwNHlkZXJVb0dRZ1JFVmhRQjJhTk9rQkFQOEFVY0RyT1pTQ09UWVc1cmc0bUdyVmdpazZHdWFZR0pocTFRTFpiQ0NydGVDZnhRSjJ1Y0M1dWVDOFBIQnVMdHluVDhOOTRnUmNKMC9DblpFQjE5R2pjQjA5Q2dTcG5oUHdkRUo0K0JTU2VpNnFHMmE2YlVYMlJBYitnU0RQS28yMEFRa09oU2c3SWNwT2lBa3ArQmRwSTFoTk9QZXY0TDhKaER3M0k5Zk55SE1EK1FhUWtjTTRrVjN3NzFRT0l5T0hjZmlzZ1l6Y1lKWWFBQ2lYaVNmUDZSZnluQ3psRkZYSlZFeFZWOTErN1FNSTBuZ2RDZ2lMQzBGWWdoMzJXamJZYTlzUVd0c0dlN1FOSnBzNjk4OEVrMFhCeURmZ3pqWGd5blBEbldzZzkxUWVuTWR5a0gwOEZ6a1plWEQra1kyc1A3TEJRZWhsR1RBVTQrbGVDWjJtMEZTU2Zsd0lQekNnc25wMGZBQ0VJTFVySmxDOStsRDFHNEpxeDBFbEpJSVNra0J4OGFDUVVDQWtCR1MzZzZ3MmNINGVPRHNieU1rR3NyTmhIRHNDUG5RUXhoOEh3Y2VPd3RpL0Y3eHZEK0FPeGxhbWJCRGo2ZERQTjA4aG9NcTFLeEk4S3lmRGh3K1BzRnF0Y3dEY0dLaDdta3dtTkduU0JKZGVlaW1hTm0yS1JvMGF3V2F6QmVyMnlNdkx3NTQ5ZTdCOSszYjgrdXV2Mkw1OU8xd3VWOER1RDJCVmJtN3VzUGZlZSs5VUlHOHFSRVg1ZmZ6NGlEQ3JkUTRIc0o3RFpJSzFRUU5ZbXphRkxUa1oxdnIxUVZacndHN1ArZm5JMjc4ZmVidDNJM2ZIRHVUdDNnMEV1SjZIV1N6RGFrMmJKdlZjVkFzakYyYzB0bGl0OHdGY0dlaDcyMHhBa3lpRlJyVVVHdFpTU0k1VWNOZ280SU0xQnBDVng5aWRZV0RQYVFPN01nejhmdEpBYmxER3lmZ3VqMXpEM2gwUXNUMElkeGNpb0ZZTTN4aGhkbUFPS0hEOU9Ka0l0Um81RU4wOEVyV2FPQkRaMEFHVExYRFB6dTQ4QTJmMm5rWEdqa3ljM0g0R0dUc3lZYmdDR3E5ZUZVS2h3NjZaMlVyNmNTRjhjS0pUcHdpN2d3UDdmR0EyUTdWb0JWT2JEakJkM2hycWtoWWdlMGpBYnMrNXVUQisrd1h1bjc2SGUrdTNNSDc2SHNqUEM5ajlBYXdLeTgwZVJsLy9XS1hhRlFtZWxZTmJicm1saWNWaVdRS2doYi8zc2xnc3VQenl5OUd1WFR1MGJkc1dJU0dCcXlTZTVPYm00dnZ2djhlV0xWdnd3dzgvSURjM0lLK3Rkekh6NExsejUvNFlpSnNKVVZIMlQ1ell4S1RVRWc1QVBZZlpEUHNsbDhCKytlV3d0MmdCWlMrLzdSQTROeGM1MjdZaCs4Y2ZrYnR0R3pqUC80NlNnRjF1d3hoY2I4WU1xZWVpU2h2N3NYTUlFNzFONEloQTNUTXBuSEJKakFtdDRoV2FSU3VZcUdLR1pnWXpmajlwNFB1akJuNDk0Y2IrTTRGNytHWWdpd2hqM3V3ZitwK0EzVlNJQUZzNVprTVRaVlpMUVA3MzQ4cENpR2xSQy9GdG9oRGJLaHJta01CUE5DbU5POWVOWXo5bTRPaldremoyVXdhTXZFQk03cUJkWkxnSDk1NTlsZlRqUW5qaGRFcTdKaVpsRGtpN0Fxc1ZwbzVYd1hSMUNzeWRyd0dGT1FKUVFqMmNuUTMzeHEvaCtub3QzTitzQjNKeS9MNG5BYnM0M3ozWThlV1dLdE91U1BBc3lFYU1HTkZkS2JXVWlNTDl1VTljWEJ5NmRPbUM3dDI3dytFb3Y0cFNHcWZUaVMrLy9CSmZmZlVWRGg4KzdPL3RzcGg1Mk55NWM1Y0ZvbXhDbExjRGt5WjFKNktsQVB5cTU2YVlHSVJlY1FYQ09uZUdDZ3NMVU9sOFoyUm53L25OTjNCdTJsU3d2Tk0vV1NBYVZ2ZjU1NldlaTZxSG1jYXN5SGtTNEVjRHNiZFpMUnVoYlIyRnJ2WE5xT3RRcUtCNFdhbVlnY05uRFh5NXo0WHZqaGc0bGVOL0lPM2NYbWpQdnprZzVDRkFsbkdLeW1WbCtzYnVST3ozZUQwazFvYkV6ckdvZDAwOExBNXpvSXJuTTFlMkN3ZStQb1pERzQ0aTZ3OC9IM1laV1F3MTdOcFpIYVVmRjBKRFpzOU8zUXRPby9mditZQVM2OEo4N1hXd1hEY0VGQkVacU9MNWpMUE9Jbi81RXJoV0xpdFkzdWtIQW1lQk1TenM4ODFWb2wycFpNTzE2bVhreUpHRGxGSWZBTEQ0ZW8ra3BDUU1IandZYmR1MkJWVzIwVFVBWnNiUFAvK014WXNYWS9mdTNmN2N5bVVZUnRvNzc3enpyMENWVFlqeWNIRFNwRUVNZkVCRVB0ZHpjMElDd3ErOUZpRXRXcURTUFVVREFETnl0bTlINXNxVnlOKy8zNTg3dVFoSVM1dytYZXE1cURKU0YzQklaRmoyZkFCRC9MMVhzMmlGdm8zTWFCR3JvQ3BqWFM4Qk0rT1g0d1pXN25MaDF4UCt6MkJoNXVWSCtmUk55NjVMZEFhZ2VFTDQ3WlBiL2p2SVpDSy94dXVPdWlGb1BMQWVZbHRIVmRadUhDZTJaV0RuUndkd1ptK1dQN2R5TVRqdDJ0YzdTejh1UkJuT2RPOHdTSkg2QU9SN3U2SWFOWUZsWkRyTVYzV3R0TThIcm0rL1FmN2NXVEIrKzhXZk83bmc1alRIdXMyVnZsMnBoTCtGNmlFdExXMHdFUzBDb0h5NVBpNHVEdGRmZnoydXZQTEtTaGswdXhBejQ3dnZ2c1BpeFl0eDZOQWhYMjlqRU5Hb3Q5NTY2OTFBbGsySVlEbDAzMzJER2ZDNW5wdHExMFo0Nzk0SWJkZXVjbmFLRjJKRzlvOC9JblBWS3JpT0hQSDFMb1ppSHBYd3dndFN6MFdsbDc2QUk5MWgyYXNJNk9UUGZTNlBWUmpReElKR1VhcktEcndZd043VEJqNytQUi9mSC9VN2lMYlZGUnJTWTI1M3lnaEEwWVR3MmFyMERZT2gxQ0x5c1I4UGpiV2gwWUFrMU9sWXU2cDA0emo2djVQWXVld0FzZzVuKzNvYmc1aEc5WjdWU2ZweElVcHdwbWY3d1FwcUVVQSt0U3RVTnduV1c4ZkMzTE52bFhrK2NIMjlEbm52ekFidjJlWHJUUXdRalhKOHRxbFN0eXRWNExkUjlZd2NPYktQVW1vNUFLL25hMXNzRnZUdjN4L1hYWGNkbFBLcHZsVW93ekN3ZXZWcUxGbXlCSG0rN1pYa0FqRHM3YmZmL2lEQVJSTWlvQTVObk5pSGZhem5NSnNSM3FNSEhMMTZnYXBnUFdmRFFOYVhYK0xNcWxWQWZyN1gxeFBnTXR6dVlVa3Z2aWoxWEZSYW8xWmt4aXBXbnhPb3BhLzNhQjZqY1BObEZpU0dWNzE2WHBZaldRYis5WE0rdGgzM0k0akcyRzYydUs5NS9kcHd2OWVFQytHTDFlbnIrMENaZk9ySGxZWFE4TnBFTk9wWEY2U3EzdU1VRzR5OWEvN0F6bzhQK0xvbm1vc1p3NjZkZGFYMDQwSVVjN1pIK3o0ZzM5b1ZXSzJ3REIwSjYvQlJnS244OWtrTUdNTkEvZ2YvUnQ0N3M0RmM3NWVKRStBeVlBd0xYL050cFcxWHFsNXJYOG1OR0RHaXJWSnFQUkY1dlpOL3c0WU5NWGJzV0NRbUpnYWphT1hxMkxGam1ETm5Eclp2OStsd3JWeG03ajEzN3R5dkFsMHVJUUxoNFBqeGJXRzFyZ2ZnZFQyM0pDV2gxckJoc01USEI2Rms1Y3QxNGdReTNuKy80SVJPNytXU1lmUk9uREZENnJtb2ROSVduNnBsdHRxL0F0aW53RmxNQ0pCNmlRWHQ2cGlyeEV0alh6QUQvenZpeHNKdCtUaVc3ZXNXWnJUZHlmWXIzeHRJVmVxMExWSDFyYmhqUTFzemxFLzllRVNETUxRWTBRaU94TkFnbEt4OE9ZL240T2QzZGlGalI2WVBWM091UWFwMzM1bWRwQjhYQXNDcHJoM2FXczFxUFpQMzdZcHFmaWxzRDA2R2F0QW9HRVVyVjhiaGc4aDk5a2tZUC83UGg2czUxd0QxamxpenFWSzJLOVYwU0ZjeGhnOGZubVN4V0RZUlVZSTMxeW1sTUhEZ1FGeC8vZlZWWW9tbUxtYkdxbFdyOE1FSEg4QXd2SHVyeGN3bm1MblRPKys4c3pOSXhSUENKd2ZHajA5U0Zzc205cktlZ3dpT1hyMFEwYWRQMVppQ3JZbVprZlhGRnppellnWGdaVDBIY01Lc1ZLZjQ1NTZUZWk0cWpmUmxIR3FvN0M4QWRQRGwrcjZOekJqVTFBeUxxZnJVODdLNERNYkhPMXhZdnNQbDAvVUUrakhueE9uTzgwYlU4V3NqSmlGMHJSaTdOc2xzRHQwRXNKZjlPTkNvZjEwMEdsQzMybzNYOTM3MkIzNWZzZy93ZmhMYUNaUGg3dFJ6ZGhmcHgwV05kaUtsVlpMTlpOc0VlUGw4b0JRc3cwZkRPbUpzdFhvK0FEUHlGLzRMZVcrK0JoaHU3eTRGVGxqWTNjbisrWlpLMTY1VW85OVF4VXBMUzdNVDBUcDR1UzlLU0VnSXhvNGRpN1p0MndhbllKWEF0bTNiTUhQbVRKdzllOWJiUzM4NmZ2eDRwMlhMbHNtbXdxSlMySjJXWnJmRXhLenpkdjhqc3R0UmEraFFoTFQwZWZWWHBaZTdZd2RPenBzSHp2THUrWmVBbjVDWjJTbHg5bXlwNTZMaUZaeXF1WnpBL2J5OU5OSUdqR3RuUmVPb0tyalVJZ0QyWkJoNDdidGNuUExoUUQ5bXJKdnpiVWhQVENYL1R5UVFvZ3h2cDYyMTE3WFoxNEhJcTM3Y0hHSkN5NUdORU5zNk9saEZxM0FuZnp1Tkg5N2NnZnl6M2diQzZhZGM0MmluNjJaZkovMjRxSkYycHpTMHg2cTRkU0F2OTBjTmM4RDIwSlNDQXdHcUtkZldiNUg3OTc4QnAwOTdkeUhqcHpPbjNaMFN0MnlwVk8xSzlkcUVvMkk5Q3k4ZnFPUGo0L0g0NDQ5WDY4QVpBRng2NmFXWVBIa3k2dFdyNSsybExXTmlZdDRJUnBtRThJVTFPdnBaYndObnB0cTFFWHZQUGRVNmNBWUF0aVpORURkaEFzeGVManRub0NVN0hGTFBSYVV3Wm5uMnk3NEV6bHJIS1R6UjFWNWpBMmNBMExCV3djK2dYYnozUTBzaXBJeTlJbWQyRUlvbHhIa1NiZlpudlEyY2hjYlowZkhCRnRVNmNBWUEwYzBqMGVuaGxuRFU5WFk1S3JlMHF0clNqNHNhcTdhcS9heTNnVE5LcW8rUVY5K3Exb0V6QURDMzdZQ1ExOTZGYXRURXV3c0pMU01pVmFWclYyVG1XUUNNSERseWdGTHFZMit1U1VwS3dvTVBQZ2lId3hHc1lsVTYyZG5aZU9HRkY3QnpwM2N6TUpsNXhOeTVjK2NGcVZoQ2FEazhZY0lBdzJUeXFwNmJFeEpRZTl3NHFOQ3F2eStLTGlNbkJ5ZmVlQVA1ZS9kNmRSMERJNUttVDVkNkxpck0yR1hPRzZHd0FGNk9qYTV2WnNhQXhwWnF0ZHJDSDh6QXF0MzVXUFNyZDdOWEdHQTI2TmEzcmd1cDlFZlZpNnJwMDNIZkRHQm1yL3B4UjkwUWRKaDRHU3hoM3UvOVhWVzVzdDM0N3BWZmNYcTNkeXRHRExkN1JOODN1a2cvTG1xVXJPN3RCN0R5N3ZsQUpUZUIvWVdab1BDSVlCV3IwdUdzTE9ROGNpK01YMzcwOGtKamhPUHpieXROdXlKRFBUK2xwNmZYenN2TCs1bUk0blN2cVYrL1BoNTg4RUdFMXFBSDZrSTVPVG1ZTVdNR2Z2LzlkKzFybVBsVVRrNU95L2ZmZi85UUVJc21SS2tPM1hkZmJRWitCcUJkenkySmlZZ1pOdzRxeE9zOVE2czhJemNYSjk5NEEzbDc5bWhmdzhBcEl6ZTNaZjFYWDVWNkxzcmR5QlU1alMzczNnSlFwTzQxQ3NDbzFoWmNXYmZtUEZSNzQ5dkRicnl4TmMrckxaU1lrYWxJZFhoamdOMm4wNGFFS00zYTlHOXI1eXVYVi8xNGVMMVF0Sjl3S1N5aE5hK091M0xjMlBycWI4allxWCtRQUlOUFVaNjdaWiszcnBaK1hOUUluTksrZHBiSjVGVzdvcG8wZy8zNTEwQ084Q0NXckhKaXB4TTVmNXNBNDZmdjlhOWhuRks1K1MzRDFtK3RGTzJLTE52MFUzNSsvblJ2QW1jTkdqVEFRdzg5VkNNRFp3Qmd0OXN4YWRJa05HdldUUHNhSW9xeTIrMnluRU5VSE9icDhDWndWcmN1WXU2ODA2L0FXVlpXRmhZdlhveWxTNWY2Zkk5QWNEcTkzMnBBMld5SXZ1MDJXQnZwbnhoRVFKVFpacE42THNwZDZnSTJXZGo0dHplQk03c0ptTlRKS29Hek1uUklNT0doemxiWXZmZ1JFU0djWVN4TVhjQTFkLzJyQ0FxWHllVlZQeDVlUDZ4Z3hsa05ESndCZ05sdVFydnh6UkhWUlA4Qm4wQlJaREZMUHk1cWpDeVR5YXQyUlRXOUJQYnBNMnRrNEF3QUtEUVU5bisrQk5WS2Y4c3FJa1N4M1ZKcDJoVUpudm5oMWx0djdRWmdoRzc2Nk9ob1RKbzBDU0UxY0NaS2NUYWJEZmZjY3cvcTFLbWpmUTBSRFJnMWF0VDFRU3lXRUNYYVAzRmlOeWJTcnVlbVdyVVFrNTRPWmJmN2xlK3JyNzZLdi8vOTczajIyV2R4NU1nUnYrNVZxSDM3OW1qZnZyMVcydE9uVDJQY3VIRVlQSGl3N3dHMFVhTmdpbzNWdm9hQkFRY25UcFI2THNwVlJLanpVUUJYNkthM0tPQ0JLMjFvSGlQeEhVOGFSWm53U0djYkxONk5ObHRGaEdiL0kwaEZFalhRNm5FYnVqSHJqOWZ0MFZhMEc5OGM1cENhWGNkTk5oTmFqMnVHMEhqOThRd1RCbng2KzBicHgwVzFsOW45Q3EvaUFCUlhCL1pwTDRIQ2FzNldUU1doa0JEWW4zd09WSysrTjVjTnlPcmVxVkswS3hJODgxRktTb3JaYkRiL24yNTZ1OTJPZSsrOUYrSGhOVFBTZktIUTBGRGNlKys5WHMzQVkrWVpxYW1wMWlBV1M0ano4TlNwWmhPUmRqMG5tdzNSbzBkRGhZWDVuZmU0Y2VNUUdSbUpuSndjekpvMXkrLzdlU3N5TWhKbnpwekJpUk1uTUhmdVhKL3VvVUpDRURObURNaWJGd1pLemZoWjZya29KNk0veVdsT3BQNm1tMTRSTU9FS0srcEh5dkJKVjJLNHdnTlgycUM4MlNpRU1ISGtSN2t0Z2xZb1VXT3NuYnJXREVOcDkrTW11MEtiY2MxZ2RWaUNXYXdxd3hKcVJ0czdtOE1jcWg5SVpHREdndFFGMG8rTGFvdFRVc3lrb04ydUlDUVU5cjgvRDRxc0ZjUlNWUjNrQ0lmOTd5OEFYc3pBWTJYTStMbEZpd3B2VjJybVhPUUFTRTVPSGc1QWEyQ25sTUtZTVdOOE9XMnlXb3VQajhkZGQ5MkY2ZE9ud3pBODc0cENSTWxoWVdIM0FuZ3UrS1VUQWppWW1UbWNpUFFlNEloUWEraFFXTW80YlhMSWtDRmU1Witmbnc4QVdMWnNHZjczdi85cFh4Y1ZGWVU1YytaNGxWZEpSbzBhaFljZWVnai8vdmUvTVh6NGNFUkdhcTlxSzJLdVhSdlJJMGZpeE96WmdFWTlCNUJjS3lsSjZya29GMlFZTXdIWWROUGYyZDZLWmpManpHdkp0UlR1N1dERmpNMTVXdWtKc0ZwTXJqY0JkQTV1eVVSMWwzZklQcHlVM25nZEJMUWMwUmpoU2Y2L0FLdE9RdVBzYUozZUZOKzkvQ3RZcHhzbkpFZEdTVDh1cXE5TVpBNVhNT20xSzByQjl0QmtxRVpOZzF5cXFrWFZyUWY3bEduSWVmZ2V3TzNXdUlLUzY4V0YzSXVmSzdaZGtRTURmSkNhbWhvU0ZoYjJPeEhWMVVuZnExY3YzSHp6emNFdVZwVzFiTmt5TEY2OFdEZjVzYk5uenpaYXVIQ2hkMGNBQ2VHbC9STW5oaWlsZmdlZ1ZjL0RycjRha1lNSGw1bEdkOG1rdjZLam8vSHBwNStXbXYrV0xWdTA3bU1ZQm02NDRRYTBhZE1HZDl4eEIrTGo0MzB1VStabm55Rno1VXE5eE16SExEazVqZUplZTAzcXVRaWEwY3VkTnluZ1A3cnBVeSt4b0U4amVlZm9qN1Y3WFhqdjUzenQ5TXhHMnB5QmpuZUNXQ1JSalcyWXVDSGtiTForUDE2dmV4MWNjbE9ESUplcTZ0cTE0aUIyTGp1Z2xaYkJ4NndxcDFIMzE3cExQeTZxRmU3Y09jUVo2djZkTmRzVjgxLytDdHRkazRKZHJDb3I3MTl2SWY5dHpSVTJ6TWZDREdjald2ZHpoYlVyTWdyMFFWaFkyQzI2Z2JQWTJGaWtwcVlHdTBoVldyOSsvYkJwMHlZY1BIaFFKM21zdytHWUFPRHZRUzZXcU9GTVJMZm9kb3ltbUJoRURCamdNWjF1MEtvOFpXUmtvR2ZQbm1XbTJiZHZIejc2NktOU3YvNzQ0NDlqc0lmQW9TTWxCZG4vK3g5Y2Yvemh1VkJFc2E2UUVLbm5JbWhTRjdCSklmc3AzZlNYMVZib2xTeERKbjkxcTIvR1Q4ZmMrT0dvM2htY0JEVWxkUUhQWDNnVDZieVdGdUk4V2RsMEN6VDc4WkRhTmpUN2k2d1FLVXZEUGdrNHN1VUV6aDdLOXBpV1FMRjViSmQrWEZRN3poRFhMUXk5T0FBbDFJWDF0cnVDWGFRcXpYTFRyWEN2K3d6RzdwMmVFeFBGT2xWb2hiWXJzbW1IbDlMVDB5MUVwTFUvQ2hFaExTME5Gb3ZzbTFBV3M5bU1NV1BHZ0VodklpUXozOW12WHovdFpUWkNlSXZUMHkwQTlQWkJJa0t0MUZSUUphem4vZnIxTys5ZlNaOVhTaUU2T3RxdmYzYU53eEhJYkVhdG9VTUJ6WG9PNE03Zng0K1hlaTZDSWpMVW1RNUE2OWpuY0Nzd3VyWFZ1ejI3UklrVUFhTmFXUkdodTJzSklUa3lOR3RDVUFzbHFxVnYwNysxTVBURzZ5RGdzbHNhUVhsNXNrVk5vOHdLTFVZMDFsNjNSRXgzcnVpM1F2cHhVVzF3Ky9ZV2FMY3JCTnQ5ZndOWnBRcVVoU3dXV0I5NEhGQjY3UzhUN3VRbVRTcnNoeXF2VWIyVW01czdTQ25WVUNkdGx5NWRjT21sbHdhNVJOVkR3NFlOMGJkdlgzenl5U2NlMHhKUlFwMDZkVVlEbUJuOGtvbWE2TERETVlpSkd1cWtEZTNRQWJZbVRYektSMmZXbDQ0MWE5YWdWcTJMTnlFOWV2Um9pZW1MZno0aUl1SzhKWjY3ZCsvR3BrMmIwSzlmUDBSRVJKeDMzZGRmZjQxV3JWcGQ5SGxkMXFRa09GSlNjSGJ0V285cEdVaHdXQ3hTejBYQXBTNWdFMVAyZzdxeHNOdmJXaEZwazhoWm9EaXNoTHM2V1BIUERYcjduNEhVaE5RRi9LTE1QaFBlT0s1Y2d4VFFVQ2R0NHBXeGlHN3VXNzlXMDBRMENFUEQzZ25Zcy9xd1R2SUVTNzBvNmNkRnRaRWRSWU9ZOWRvVmM1OEJNTFhwRU9RU1ZRK21acGZDa2pvYytmK1pwNUdhRXB3Tm8wWmpSOFcwS3hJODg1SlNhcnhPT292RmdyLzg1Uy9CTGs2MTByZHZYM3orK2VmSXpjM1ZTVDRXMGhtTElER0E4VnFQeW1ZendqRXFVMHNBQUNBQVNVUkJWUHYyRFVpZURScDR2OC9LM3IxN3kveDY4V1dpUC96d0EwYU5HblhSNXkvMHpEUFBZUFBtemRpL2Z6L3V2Ly8rb3MrdldMRUNqei8rT05xMGFZUFhYbnNOTnB0dkwzMGMzYm9oYS8xNmNKN25CMmRENnJrSWdzalFuR0hRZktpK09zbUU1bkpBUU1BMXFtVkM5d1ltck4yckZROUxpZ3gxamdFd084akZFdFdJQW8vWG1TS2xMSVFtZzVMS29VVFZSNE5lQ2RpLzdnamNlUnJMcnhWSlB5NnFEYmRCNDdVV1VGaHRzSTY2SStqbHFVNHNOdzFIL3RJUGdCelB5OExacUxqbkF3bWVlV0g0OE9HWEFlaW1rN1pMbHk2SWlvb0tjb21xbC9Ed2NGeDc3YlZsN3ExVVRMdTB0TFFyNXM2ZHV6blk1UkkxeTk3eDR5OGpJcTE2SHRxaEEwdytuRUJaa2c4Ly9ORHJhN3c1Z09EcnI3OHUrbSszMncyVDZlS0F3S2VmZm9yTm16Y2pPam9hZDl4eGZxZmZxMWN2ZlBEQkIvamYvLzZIdi8zdGIzanV1ZWVnTktkWUY2Y2NEamk2ZFVObUNRY2FYSVNvM2I3NzdydWkvdlRwVXM5RkFQRkVuVlJXRXpDNGVlVmJqbDFkREdwcXdZWURidVRxelNlN0J4SThFNXBXM0w1UmU3eWVjR1VzYkxWMDF4RUxBTENHVzlDZ1Z3SjJyZkM4VnpFRDdUNjViZjBWL2Q3b0l2MjRxTkl5citsMEdSRnJ0U3ZtUHYxQnRXT0RYYVJxaFNLallFbTlHZm56NW1na3BuWlozYTY0SXV5THplWGVyc2ppZmk5WXJkYS82cVN6V0N3WU5HaFFzSXRUTGZYczJWTjdSZ3NScFFlNU9LSUdNbXZXYzFnc0NPL1RKOGlsQ1p3dnZ2aWk2TC9IamgyTDVjdVhuL2YxN094c3pKZ3hBd0J3NzczM3d1RnduUGQxcTlXSzU1OS9Ib21KaVZpM2JoMmVmdnBwbjhzUzFxVUx5S3Izc0dKaWxub3VBbWIwOHF3T0lMVFRTVHVvcVZtV2F3YVJ3MHE0NFJMTjRDUlJpOUdmT0RzSHQwU2l1akFEV3YyNHNpZzA3cSsxNzdlNFFMM3U4VEJaOVI0anlhU2tIeGRWbnJJYWVzOEhWaHVzdDQ0TmNtbXFKOHZnbXdCN2lGWmF3NFFLYVZja2VLWlBNWE9hVHNJcnI3eXl4UDJIaEdmaDRlSG8zYnUzYnZLQlU2ZE9sYjloRVRBTUtHalc4OUMyYldIeWNlK3ZrclJ2Mzk3cmY3cCsrKzAzN05peG8ramp3NGNQWTlxMGFUaDA2RkRSNTE1NTVSVWNPWElFclZ1M3hvQlNUZzZOam83R2l5KytpTkRRVUN4ZXZCano1dW5zVFhBeDVYQWc3SnBydE5JUzBVQ1dlaTRDUkVIZHFaUE9iZ2F1cVNlVDg0T3RjMTBUUWpSL3pNcU5TY0V0amFnT3BtS3FBdlQ2OFRwWHhNaXNNeDlaSFJiVTcxbEhLeTJCQnZKVWxuNWNWRmtNS0FiU2ROS2FlL1lCeGRRT2NvbXFKNHFzQmN1UW9YcHBnWUZjQWJFc2FjZzBqUm8xNmdvaXFxK1Qxb3ZnanlqQjFWZGZyWnUwenU3ZHUzc0ZzeXlpWmpsdy8vMVhRTE9lNndaL2REVm8wTURyZjdvdVhBcjkwRU1Qd2VsMFlzcVVLV0JtZlBYVlYvalBmLzREcTlXS1J4OTl0TXlUYnhzM2Jvd3BVNllBQUY1KytXVjgrZVdYUG4yL29WZGNvWldPZ1RxSHM3S2tuZ3UvcFgvTEZvQzFOaVB0MjhpTVVJdk1PZ3MydTVrd3FLbmU3RE1tNnBPNmdDWFNJY3JVT2YxYTdYNjhmZys5NEk4b1dXSm52V1ZwQk5UNTlOQTMwbytMS2l1N2Uvc3JBTDEyeGZJWHZlQ1BLSm01NzBDOWhFUjFzbnEwTC9kMlJWNnJhaklNNDFxZC9YMlNrNU9SbENRYmovb2pMaTRPbDExMkdYNzU1UmVQYVpWU1F3Q3NEbjZwUkUyZ21LL1ZTV2VwVncrV2hBUy84ek9ielVVbjhzNmZQOS9yNjIrNjZTWUFLSEgvc2tKWldWbjQrT09QMGJ4NWMvejIyMjhBZ083ZHV5TWxKUVhyMXEzRFo1OTlobW5UcGdFQWhnd1pna1dMRnVHMjIyNHJjYy9HYjc3NUJ0T25UOGVnUVlPUW1wcUtoUXNYNHRGSEg4WGJiNytOSmw2ZU9HcXVYUnZXcGsyUjkvdnZuaE83M1ZMUGhkL2NSN0o2RXBUSGFlRUU0S29rT1NTZ3ZIUk1OR0hCdG55d2gzUUVqb2h3T1BzRFdGSWU1UkpWRXhGcDllTVJEY0lRWGpjMDJNV3Axa0pqN1lpK0pCSW5mejN0T2JFaTZjZEZsY1ZLYWJVcnF2bGxVSTI4R3crTDg2bkVKSmphZFlUN3UwMGUweEtaeXIxZGtlQ1pKaUs2UVNkZHUzWmFXNmtJRHpwMzdxd1ZQQVBRTTlobEVUV0tWajIzWDM2NXp4bGtabVppNU1pUkYzMSt5SkFoUHQreitQM2VlZWNkaEllSEYzMzh3UWNmNE96WnMralRwMDlSOEF3QUhuendRZlR2M3grclZxMUNSa1lHMnJScGc0eU1ES3hjdVJKeGNYRklTMHU3S0orVksxZGk1ODZkMkxoeEkxNTQ0UVg4OE1NUHNOdnRxRjNidCtucG9lM2Jhd1hQREtubklnQ0k2VWFOdy9mUUpsNGh5aTRUODh0TGhJMXdSYUlKbXc3cG5CeEFmNFVFejBRWm1IQ0R6cHpSdUxiUlFTOUxUWkRRS1VZcmVNWXdwQjhYVlJaREx3NWd2am9seUNXcEdjeTkrbW9Gend3dS8rY0RDWjVwR0QxNmRDSXp0OUpKZTlWVlZ3VzdPRFhDNWZyQmlTYTMzbnByOHJ4NTgzWUhzenlpK3R0Mzk5MkpBTFRxZWFnWCs0MWR5TzEyWSsvZXZUNWZyM1AvUXJtNXVYanZ2ZmVnbEVMZnZuM3h5aXV2RkgwdFBqNGU4Zkh4YU4yNk5ZZ0k5OXh6RHc0ZE9vU1ZLMWRpd1lJRnVQbm1tMkV0dHFsL1ptWW1QdnZzTXdBRmdUNnIxWW9aTTJZZ0tpcnF2SFRlc0YxeWlWWTZJbXJ5eC8zM0o5ZDUvbm1wNThJM3pJUVZ6dXQwa25hdEwwT2o4cFpTWHk5NFJveGVBQk5BbmlhcWlScG85ZWl2dGZ2eGhJNnlKMUVnMUc2aHQ4Y3pnWnFzR3Z0TjhyVnZkcEorWEZRcFdiM2JKcktoMGE0UXdkeXJYem1VcVBvemRid0tJQUs0N0s2ZUNFMnkrM1JNRGxtOXFkemFGUmtoYW1CbXJjMTU2dGF0VytKU0orRzlpSWdJTkc3Y0dEdDM3dlNZMW1ReTlRTHdSdkJMSmFvems4V2lWYy9OZGVyQUZCa1prRHkzYk5rU2tQc0FLUEVBZ2ZuejUrUDQ4ZVBvMXEwYjZ0UXBlVytYMnJWcjQ1bG5uZ0VBSkNZbUlqazVHYnQzNzhiaXhZdngxNy8rZWJEUWtpVkw0SFE2VWJkdVhYVHJWbkJTZDN4OHZGOWxOamtjc05TdmoveDkrenltTlFDcDU4Sm5Zei9LdWh4bUZlY3BuWm1BSmxFeTY2eTgxWTlVTUN2QVpYaE1XbnZzeDg1MmJ3NUU0QnBQVVcyUXhYeUZUbFExTENFRTlpalpQaThRck9FV1JDWTdjSHIzV1k5cGxabWtIeGRWRDV1MG5nK29RVElvMXVNd1EyaWdXbEZRbDdTQXNlMG5qMmtORjVkcnV5SWpSQTNNM0VVblhiTm16WUpkbEtCd3U5M1lzMmNQOXV6WlU5RkZPVS9yMXEyMTBoRlIxeUFYUmRRRVNtblZjMXVqUnNFdVNVQ2NPblVLYytmT0JRRGNmUFBOV3RjUUVVYU5HZ1VBbURWckZrNmZMbGlLa1pXVlZYU3ZFU05HbExuSG1yZnNMVnJvSlRRTXFlZkNaMnhXV2xQN1c4ZWJZRGRYN1lNQ1hDNFhqaDgvSHBSN0h6dDJERWVPSEVGK2ZuNUE3MnN6RVRyVTBXdFhHQ2o1T0dCUjR4bUFWajhlMVN4d0oyVUxJUFp5dmRsblROS1BpNnFIV2UvNXdOUXFNRnMzNWVibVl1M2F0UUc1VjFWbTZxeDNNQnNUeXJWZGtabG5lcnJwSkNyYytEdlluRTRucmpsMzB0K2FOV3RRcTVaZXAxV2E0OGVQNDRZYkNwWnlCM0ltakw4YU4yNnNsWTZaMndhNUtLSUdZT1p1WloweVdjanE1Y2I0dW9ZT0hZcTh2RHp0OUZhckZlKy8vMzZwWDgvTHkwTk9UZzdhdDIrUERoMDZhTiszWDc5K2VQZmRkN0ZqeHc0OC8venplT3FwcHpCcjFpeGtaR1NnYnQyNkdEUm9rUGE5ZEZqMVR3MlZlaTU4eDdoYVo3K3p0blhLZnFkb0dBYjI3OS92MVdtM2diWi8vMzRNSGp3WVFNbDk5dkxseS9Ia2swK2ljK2ZPZVBYVlZ3T2E5NUFoUStCME9qRjM3bHh2dGxmUTBpSEJoSTA2KzU2UnVqS2dHWXRxaEx0Qm82SkhsM1B3ek9sMDR2SEhId2NBUFByb280aU9MdGh2N2JQUFBzUFpzMmR4L2ZYWGwzbkt0UytPSFR1R2lSTW5BZ0RlZXVzdG43ZFgwQkhaS054eklnQXdwQjhYVlJCek4yalVUMU1iMzdkMEtYVGl4QWtNSFRvVUowK2V4S3V2dm9yT25UdjdmYy9TVklieFRGbE1sN2FFMW1zNkx0OTJSWUpuSHFTa3BKaUpTR3YvaEtvNjg2d3NQWHIwOFBuYTk5NTdyOVNsWWpycTE5YzZFUmdBbXJadjM5NnlaY3VXd0w0S0Z6VUdwNlNZRDJuV2MydVFacDd0M2J2WDYrQlpXZUxqNDlHNWMyZmNlZWVkWHBWREtZV0hIMzRZdDkxMkcxYXNXSUdRa0JCOCtPR0hBSUFKRXlZRWZBQnVTVXpVU21jUU5mMDJQZDNTWWZac3FlZkNhMFRRR3RYV2p5ZzllT1owT3ZId3d3OWo2OWF0ZVBIRkZ5OWFLdTEwT3YwckpJRFEwRDlQLzJObUxGcTBDSDM2OUVGRWhQN0Qvci8rOVM4QUtQRmdFbis1WEM0QUJTY0ZCMXFDUXk5NFFKcDcwSXFhWlczS1duTytaajllcTZsbXNDZEFsRkpZdDI0ZEFHRFNwRWtBQ21aMC8rTWYvOENaTTJmdzBVY2ZZY3FVS1FGOWlNM056Y1cyYmRzQUlPQ0J1UXVGSittZFdzcEEwMW5wMzFwdW45MUIrbkZSSlhBS3pFNmlWanJMd1UydDJ2aWRYMHhNREZxMWFvVjE2OVpoK3ZUcFdMQmdBWlFLL0VMQjhoN1ArRUkxMFl5ckVKcHkrL1lXS3FjNGdBVFBQRWhLU21vTXdPNHBYVlJVbEZlRDI2cWljTm1XTDBKQ1F2ektPeXdzREhGeGNUaDY5R2laNllqSTJxWk5tNVpidG16WjZsZUdvc1k2MUxxMVZqMVhrWkV3T1J4QkxZdk83TStTOWpjcnllVEprMzA2Q2JOdDI3WVlNV0lFM25ubkhTeGF0QWdBMEt0WEw3K0M2YVZSb2FFd3hjVEFmZUpFbWVrSXNDWTRIQzBCU0QwWFhobTFJRE1XZ01lblVvc0M0c05LZjhnOGUvWXM5dXpaQTZmVGlidnZ2aHZQUC84OHVuVDVjelZINFl4d2Z4U3YvM1BuenNXcnI3NktkOTk5Rjg4OTl4eWFOMi91OGZybHk1ZGo1ODZkVUVyaG4vLzhwOGYwbzBlUHhzQ0JBN1hMVjNnZ2ljVmkwYjVHVisxUWdrVUIrWjcyUFNQVUhiYjBiUHkvcjNjY0NYZ2hSSldWMDhqUzJLVFJqOXRxV1dFTEQvemZiNWw1Mm14Ri84M25Oc0FPQ3d2RDY2Ky9qa2NmZlJUZmYvODloZzBiaGdrVEp1Q21tMjQ2NzlwRGh3NXA1VUZFU0VoSUtQcTQrT0ZCZ2R4cW9TU1dNRE5DWW0zSVBwWmJaam9pV0J0Um52VGpvc3JJcEE2TmxVYTdRclZqUWJVQ2M0THZoQWtUOE5WWFgySDM3dDFZdm53NXJydnV6N09PSG52c01Yenl5U2MrM2ZlUlJ4N0JqVGZlQ0tEOHh6TytvUEFJVUdJUytOQUJUeW10emlncXQzWkZnbWNlbUV3bXJUVmEvbTZjWGRrdFdiSUU5ZXJWODVpdStKSlNSd0NDRFBYcTFmTVlQQU1BdDl2ZEd0SVpDeDh4VVJPZDk3TG0yTmlnbHlXUWZBbWNGZXJWcXhmbXpac0h3eWg0a2czbXNuUkxZcUxINEJrQUtFRHF1ZkNlM1h3NTRQbTljYjBJQlZYR0RJMjR1RGpNbWpVTFk4ZU94UjkvL0lGSmt5Ymg2YWVmUnMrZXdUa3AvWlpiYnNHT0hUdXdjdVZLakJvMUN0T21UVVBYcnFWdjdaR1ptWWtYWDN3UlFNRnlESjFUZlRNek03WEw0M2E3aXg3SWl3Y0RBa1VSSWJtV3d2YVRuazhOQ0ZQVUhzQ0tnQmRDVkZsa3RqVFJxZWVoY1I2Zmd3T09pR0MxV3BHWGwzZmVmb0hObXpmSHYvNzFMMHliTmcwZmZmUVJmdmpoaDR1Q1o4VWZuTXRpdFZyeDMvLyt0K2pqd2lDZFVpb29NMWN1Rko0VTZqRjRCZ0FNa241Y2xHcjFIUnNMSy9FWkVDMkV3Ujg2VGhwcnIxcDRWWFpGbE1jRWJxSXo2MHdsYWErVzhxaGV2WHJvMzc4L05tN2M2UGZzcmVLSzk5dmxQWjd4bFdyY0ZHNlB3VE9BamZKclZ5UjQ1Z0VSZVk0WW9lQ1AwRjhaR1JsZS85SHFwbCszYmgzQ3c0TS9UVDA3dTZCdGN6Z2NBWG5UVmE5ZVBkM0lkVk8vTXhNMWw4bWtWYy9OTVRIQkxnbUdEQmtTOUR3OCtmenp6ekY1OG1RWWhnRWlBalBqbFZkZXdXKy8vWVlISG5pZ2FMK1dRTEVrSmlMbnh4ODlwbk1UU1QwWFhsTW1vNm5PUGtnTkl6Mm5TVWhJd0t4WnM1Q1dsb1pUcDA3aGtVY2V3Vk5QUFlWcnI3MjJ6TDVxejU0OVh1OHRhckZZOFBlLy94MFJFUkZZc0dBQjdydnZQa3llUEJsdDJseThOSVNaTVhYcVZKdzhlUktEQnc4dTJsK3BKUHYyN2NPTk45NEl3ekRRc1dQSDg3NjJmLy8rODJhc0ZKZVRrMVAwMzBlUEhpMDFYWEhSMGRGZXpjcHZIS1VYUElPSkxvVUV6MFF4aXFEVmo0ZkdCU2J3cS9QM1g1emRiaS9haTdUNHRXYXpHWTg5OWhnNmR1eUlybDI3d3UxMmc0ajhEbmdGYzRsMVNjS1R3bkIwNnltZHBOS1BDeDBSWUI0RHdwaXowU3ByMWUzL1hRSldIK1M0OHRkYy85YlYrbTk5L0VWNnp3ZVVxSlZNMjczMzNvdUhIMzRZZHZ2NXdmNEhIM3dRNDhlUEwvcjQ2TkdqU0V0TEF3QXNXTENneElrcmt5Wk53cSsvL25yUnRpdmxPWjd4bFdyVUZPNnZQQitld09YNGZDREJNOCswTmppS0RmQ01sTWpJeURLL1hyaWNNaUlpb3N5OURFcGJkbGw4bVViaHpKSUxQLy94eHg5cmxiVzR3NGNQQThCNVU4ZjlFYU1mcktpY3V4MktLb0UwNjdrcHdFR2prdWpNRnJsUThiM1MvQmx3bnpsekJzODk5eHhXckNoNEptM1FvQUdtVDUrT2VmUG1ZZW5TcFZpOWVqVTJiTmlBTVdQRzRNWWJid3pZR3pHVDVxRW54Q3oxWEhpTm1KcnFIQllRSDZaWGQ1S1NrakJqeGd6Y2Z2dnRxRldyMW5uQm9aMDdkMm9mZGxQYzNyMTdTOXp2aUlqdzRJTVBJaTh2RDU5KyttbXBlNEcrL3ZycldMZHVIZUxqNDR2MlZDck55eSsvRExmYmphNWR1MTVVMXBFalIycHQxNUNlbnU0eERRQk1uRGdSdDl4eWkxWmFBRWdvWTlsc2NXeVE1eldzb2tZaGNDT2RHU0loTVlFSm5sMFllTmFsVXgrVVV0aThlVE9BaXg5T0M3ZHRXTFJvRVJvMmJGajArVk9uVHVISWtUOVhNaGV1MmpDYnplZDl2aVFSRVJGK2I3VmlqOUxiRDVWWnh1dkNTNFF3QWcwSDhmQVFxemxuOWUwYlB6YUlGN3JJOWVuQW1kZG9SV3g5eGFUM2ZFQjFmSC91TGI1cXF5eGJ0bXhCUkVURWVXT093a2tyUU1IWXBLeFo0U1Y5clR6SE03NmdlTjI5MDh2ditVQ0NaNTQxMUVua3ovS29rbnorK2VlbGZxMTRKVnU4ZUhHcHAyMjYzZTVTTy9mQ0lKZnU1NHZMeWNuQjk5OS9qOXExYXlNcUtnb09od05tc3htSER4L0cvLzNmL3dFQUxybmtFby8zMGVIRlNhSytuMHdnYWp4bWJxaXpvYTY1SElKbjNyN0ZjYnZkV0xKa0NZQ0NqdEdYdlJlenM3UHgvdnZ2NDkxMzM4V1pNMmNBQUZkZmZUV2VldW9wUkVSRVlQTGt5V2pYcmgybVQ1K09NMmZPNEtXWFhzS2NPWE13ZVBCZzlPL2ZYMnN2cHJLWVBMd3NLRUlrOVZ6NFFtdFFGUjJpdjZuMjVaZGZqdGRmZngyTkd6ZEdXRmdZRE1QQUF3ODhnSFhyMXVIKysrL0hzR0hEdE8vMTAwOC9JUzB0RFYyN2RzV1RUejU1MFp0aklzS2pqejZLa1NOSG9uNzkrdGkvZi85NVg1ODVjeWJlZlBOTktLVXdaY29Veko4L0gyNjNHM2ZjY2NkRndmU1ZLMWRpN2RxMXNGZ3N1UHZ1dTdYTDZDdHZaNzFFMmpVUERRRHErbEllVVgweDZZM1hBeFU4cTJ3ZWV1aWhFc2NQVHFjVC9mdjNML1Bhdi8zdGIwVXpTWHhscTZVWFBDTlMwbzhMZjloQnVGR0JiclN5SlgvMXVHOVd3dUFGcnJ5OFZmM2Y3bm9zMEprUm95RnJkRXNxUWUvd3F4THpPTGVzdXlTR1lSVE5JaTFKYm03QlVtbWxWS21CczhLbDRxWGxVWjdqR1crcEdMMzRDbkg1eFFFa2VPWUJFV210eDR5S2lncDJVUUtxZUFkNzVNaVJvbzVWNThIZGJEWmp3b1FKcFo0TWFMVmFNV0xFaUlDVVUzZXBLUkVGUDZvaHFpMEZ4R250YWFBYjVQSEJ1KysrZTk0czBMSTgvdmpqK085Ly80dXNyS3p6Nm1IeHpUNTFIRGh3QUlzV0xjSkhIMzJFakl3TUFBVkxydSs5OTk2TGxvOE9IRGdRWGJwMHdldXZ2NDZsUzVmaTdObXptRDkvUHViUG40K0JBd2ZpaVNlZThDcnY0bFJZbUc1U3FlZkNhMHlJMHduSlJOcThPNUd1VmFzL0QvWlRTcUYxNjlaWXQyNGRYbnJwSmJScTFRb3RXclR3ZUEvRE1QRE1NOCtBbVpHVmxWWHFRRk1wVlRUcnJIaWRQM1hxVk5ITHRrY2VlUVJKU1VtNDc3NzdrSjJkalY5Ly9SWFRwazBybWlHNmJkczIvT01mL3dBQXBLV2xsZmhHdWF3WGQ0WExQSmtaNzczM1hwbEI4NXR2dmhtLy9mYWIxd2NMaEZzMVo1NFJCMzhOdmFoaUtFNW56ek9iNWd3cFhSZk9BQ3ZOcGsyYk1HN2NPTVRIeHhmTjdxNHNBbkdLdHRXaCswaHBTRDh1QXNVQzV1dEF1TTVzczdoWDNiN3hjeERlRHpITW4zU2QzY0h6YkJBTkRJN1QyZmFCYXZ1K2ZWTklTTWg1K3hVVzk5UlRUMkhKa2lYbzFLbFRpVjgvZS9Zc2dMSlB0dlFVUEFQS2R6empEWXJVaks5UStUMGZTUERNTTYzYUVJZy9rS3JDYkRhalRaczIrUFhYWCtGeXVlQjJ1OEhNaUlxS1F0T21UWEg3N2JlalVTT3RXYTRlNlU0alorYW9VYU5HNVFFd01UTVRFYU5nRk1YTWpNS1BtWm16c3JMQ0Z5NWM2TjFtRmVlTUdqVnFId0NGUDBkb1hKZ2ZGK3pPeWtURVo4K2ViZVpySG1scGFkOEFNQlV2YytIOWkzK3VZY09HWGFkT25hb1hiYm40KzFnS1FGMXdiK1BDL0JvMmJEalVqenhlWjJaMTRjK21NSy9DZk41KysrMkpBSHpLWS9UbzBWT1ptVXE0UHh1R1VmanpNdWJPbmZzTXloaFZzMlk5VndIY3VQTkNUWnZxTDlldlY2OGUxcTR0MkFQQVpESWhMQ3dNN2RxMXcwTVBQZVJWbnErLy9uclJxVDBta3drMzNIQkQwZFR0a2tSRlJlR1JSeDVCV2xvYTVzK2ZqK1hMbHlNdkwwOTdDVmRweUs2NWdUTnoxSUZKay9LSXlJVGk5YUhnWDhIR1QwUk1BQ2Z1MnhkT1B0YkJnL2ZkZDE0OVo0RHAzTDBMOHpXWWVjUCsvYzF1OGpHUFE1TW1mY09BNG5QM0xIWnZvL2pIaVJFUktlUmpIVHc0YWRMaW91K0RxT0RueGN4Z1pnT0FVc293REFOMUl5S0crcHJIb1VtVFhnT2dRTVE0Vi84S0d5bDFMbDh3OHhzdnZEQnhxby8xL09COTkwMEdNeFhlditqblE4UUtNQXAvaG9uVHB6OUhKZFJ6QXNWcWJTVHU1d0Y4dDl4eUM3Nzg4a3RzM2JvVmp6enlDTjUvLzMyUFM1cy8vUEJEL1BMTEw3QmFyWGpzc2NmS1RMdC8vMzY4Ly83NytPaWpqNG8rRnhVVmhUbHo1bURObWpYNHkxLytBZ0NZTTJjT0prNmNpUFhyMTJQczJMRjQ5ZFZYY2ZUb1VkeHp6ejF3T3AzbzFLa1RicnZ0TnErL1A2ZlRXYlFKdWFjWFd6cUQ5WktFNkk1S0dURmpsanR6Q1RBendGVFkzd01NQmdoZ0VCZ00zaEVXRXJHdU81WCs2cjRNWXo1MjdnTEJUQXhtSXFOZ0I4aUMvSmdMOGlDQWQ0U0d0UEFqajYrSVlHWStkMStRUVFSbU1CZCtIMnlBNjRXRjlKbnFjeDVacjRBb29lQytZT0xDOFJHWXp0MmZGQmxHVHU2VXQyNm90Y3ZIUE80azRCSW1NdWpjZlkxemVSWG15Y3BnTnpCLzdnQ0g1MDB1U3pENjQrenVwUGlLb3BhTVlKejczUnY4OFE5eHBQRVd6QkpXTVk4K2hYc1hGVDdzQnRyczJiUFArL2llZSs3Qit2WHJNWDc4K0tJOWtTNDBlUEJnN04rL1B5Q241NXBEZFBjNXBxalZkMnpNQTJEQ3VUcUVnbnBiMExvUUYveDlFbkhHaVgzaE55Mjh5YWMrZHZVZC96M0FJQlBPL1MwVzlFcFU4TitGNDF5QU0wN3NhK0p6SHJkdjNBd2lFL081OFNhZjYyZ0lCb05CVEF3Q2I2alRxY3ZVcWVSVC83ZnFqbzByRkJFWmhnRlFZZDBsWm1JbVVnWGZDNFBYSjZ3YzR1dDRmZFVkRytjUXN5cTRMNWlJR2F3S3UzTVF3WUFCYkVoY2VhZnZlV3o0SjdHSkFBTlFaTUFBUU14c2dCVVY1RnYwOC9NSm1ZalFHMER2SE9VMlZ0Kys4V3VBLzAzc1h0Rjc5dFg3ZkwrdDNpUWErTERxdzVOdnYvMFdTNVlzZ1ZJSzk5MTNYNGxwc3JLeUFKUWRoeWg4NGVaTmZ4enM4WXkyTU0zNENsTzV6V0tTNEprSHpCeWpzNXdyVEgvbVJMVXdjK2JNY3NuSGl6MFlJbEh3YWtCZCtQc3EvakVSb1VXTEZyeHc0VUpmaTVTQUMrcE40ZjJMNStOUEhrVFVybmdlSmQxZjUyL1NnLzRBekdYZG00anc4ODgvNjgvVnZkZ1lJaktYZFg4QVNFMU5uZVRyejRxWkgwV3g3NlA0ZllzdlYwcE5UWDJ1ekdBbWtkWXNCaTltU0pVcUlpSUNpeFl0OHVzZTZlbnBQZ1dzTHF4UGt5Wk53ZzgvL0lBZVBYcGc2TkNocUZOSGI5WnpRa0lDSG5qZ0FkeHp6ejNZdFdzWDZ0YjFid1dWMGd5ZU1WR2tBb2dMZ2pYbmpiSUlBSXJYaXhZdEdMN1dRU0NCaTlmQjR2YytseThSSWRXUFBIQ3VubDk0N3hMLzMxZEVBMUhzK3lnTWZJQUloTUpZSTJHaEgvV2NpVzRyeW9NTG54c3VhS09JY0ZscTZpU2ZmMWJBNHlqZWxoUzdOeGZMZDJGcTZuU1VXTTlaNjQxa21LWDBuL2ZNbVRQeDdydnZYdlQ1NG0rTGxWSjQ0b2tua0pxYWlvTUhEK0tGRjE0b2N3QjU4T0JCdlBUU1N3Q0FPKzY0bzhRVHJRM0R3UHIxNjdGdzRVSnMyTERoejk5aE1SRVJFVVdCTTZEZ0JMKzMzMzRiNDhhTncyKy8vWVlSSTBiZzlPblRjRHFkYU5xMEtaNTk5bG1QQi9xc1dyVUtiZHEwT2U4azhlSjdvWG5hVXFGd21ZbkZZZ0V6NDVkZmZ0RjZjeDFTeHUrZ09DS3VCWkFDb0lwZlFVWC84K2NuWW8vNS9rQkdDa2xnV0VBQTRjKy83NEl5L0puT3J6d0lIUUZZaTZyOUJmbUFBOUVVVUI4QXpjNEZGb3ZuWGZELzZseEdkc3RMQUh3S25oRmhNRUM5QzM4SGpEOS9IMy8rdjRJQ05nSHdLWGhHaXZzVDQvN0NzcC8vcTZhak9rRnlTNWovZ1NKZkZENTRabWRuRjdXOXhSMDVjdVM4K3VhdndnTStMdHh3dkRoZkhxcExveHM4WTNBa0ZmemxxUXZyS3AzL0gwaHRrY3J3dWR1Z2VBTE1mK1pCZjlhall1TUh2L0lndEFINHp6Rm84VzZ2MlBjeEJjQlVuN05BYithTDh5QlFVZC9IQkZ6MjgyVSt0eElFakNqcVl3dHZDRDYvM1ZIQVpUOWZkcGZ2ZWFqN1FXeStzSEVnVmF6Vyt2MW9VNGdWQ0YwQjZzcGs1dFczYjl6RXhPK1pEY3Z5bnJNNzdQVHlabnJQQitHQlhabmlkRHJ4MUZOUEFRQlNVMVBSdUhIakV0dU5reWRQQWloN3IvVENlbDY0ckxPaXhqTytJTTNuTGk2SUE1U0w0SjlkWFBWcFBkVUZvdU1SRjlOOUcwWkVWbWcydTFPblR2WGp6VWIxeUlOWlp3VS9zSERod2hxUkJ6RnIxWE1Ld050WnBSUWFObXlvdGN3ajBMNysrbXQ4L2ZYWFJSOUhSMGRqNmRLbG1EQmhnbmJnckRpYnpZWkxMNzNVLzRMcDFuUEF5cnJESzMvcVJ6WEpBNXIxSTlXUE9sZzE4aUN0K20wcFkwVGtjcm1RbDVkMzBiOEwxYTFidHlpd3ZYanhZcXhmdjc3RSt4bUdnY21USjhQcGRLSk5temE0OWRaYnovdjYwYU5ITVh2MmJBd2NPQkFUSmt6QSt2WHJ3Y3hvMzc0OUhuNzRZWS9mUzN4OFBKNTQ0Z21ZVENZY1Bud1lUcWNUYmR1MnhSdHZ2T0Z4cHZ5UkkwZncyR09QWWVEQWdVVXpYSUUvQitrMm04M2pHK2pDbVdmTWpJRURCMkxFaUJIWXRtMmJ4M0tYOVRzb2pwbHMwS3hEQzFOOW0vRllrSS9lT0huaEwvN01tTkFjaTM4Ui9PL0RiTEw0bk1jRmNjelNVL2t4dTRTTTBuL25ETDErM0dRTjdLTlBmbjUraVczRGhXMUVZWjB4REFPWm1aa1gzV1BreUpHNDRZWWJBblo2bmRQcEJGRDJTK2pDZWxyV0p1TzZsRm52NTBxc1AxNm5xWDdWcXhxVnh5OExmd242V0xvODhnZ0NBcUVUZ1Y1eUs5ZU8xYmR2M1BycDdSdnZYNVgrcmU3bTNIcHZkM1ZYVUdoNjRva25jT0RBQWRTcFU2ZG9mOUtISDM0WU0yYk1PTy9rNjhKK09icU1QWmt2REpLWDkzakdMNXJ4RlNJdXQwQ016RHp6Z0lpMGVwUkFId1ZkZUpxT0p6MTc5Z3hvdmtCQkpkdTBhUk91dnZycW9zOE5IanpZNi9zODg4d3o2TldybDE5bDhmUjJ2QkF6VzFEQ3JMUFNrdnRhbm5QTEVLdDhIcVEvZGMzbmdYUlZ5b00xNnptVjA1SHY1U2tBc3hqOUw0Tm1QVWZCL2haS1p4cEdTY3YzdEZXWFBEUi91ZVJISGF3YWVXZytWSmZ4N0Q5Ky9QaWk0K0dMN3hOYWtsdHZ2UldmZlBJSjZ0YXRXK3BKVllaaElEazVHZHUzYjhlVFR6NTUwY2IrWDN6eEJXYk5tZ1dnSU9EZXMyZFBqQnc1OGl0TTB3QUFJQUJKUkVGVUVwZGVldWxGQndaYzZNY2ZmOFNpUll2d3lTZWZ3TzEyZzRodzg4MDM0KzY3NzlaNjBmZmhoeC9DTUF3NEhJN3o5bGtwUExFdkxzN3pLcGJDZ2JqRDRVRGp4bzN4eHg5LzRNTVBQOFNqano1YTVuVW16ZWFJQ0ZiV2pkYVF6bUsrVWk3VkRuTDd0aVRySEsyb2c2L0x2Z0NBMUxrRm14NjRjL1A5ZU1obnJlK0RGZnNlQktUU1cwMWlzdWswbDhvYzJENXY2TkNoWlg3OXl5Ky9SRmhZMkhtSCtadzRjZUs4ajFldVhJbGp4NDdoeElrVFByM0lLa25oNFQ5bEhTSlVHRHdMeExKTjBxeThERmlJTDVoMVZ2cGQvZWhqYTFZZVUrSGJja3BBZnl4ZEhua0VIYUVOQTIySVhNOUJxMzFubTFZeVMrQmlOL1Buejhkbm4zMEdvR0NQNDlEUVVLeGZ2eDZmZmZZWnpHWXordlhyVjNRd1gyRy9YTmJCaFJjR3o4cDdQT01Yay9aelY3bE5LYTUrVDRLQnAvWEwwQTN5NkVwS1NpcjFhOHlNZ3djUEFpaUlDcGZWSGgwNGNNQ3JmSjk4OGttc1diTUdobUhncTYrK0t2cDhSRVFFbUJtWm1aa3dtODFsTGxNOWMrWk1pVk5MZmVIRno5V2kwekJ6U1d0ZXZLRHpQVldGUEtEM1FGQ1Q4dENxNXhUSURrRVUwZjY1TWx0MEs0aC9CZElaVDFXQlBLcFdIUXhhSGd4b2JVT3ZHN2p4ZUIrVENYUG16Q2x6aHBmWmJNWmpqejJHMGFOSEl6SHg0bE82VWxKUzhQTExMMlBRb0VFWVBueDRpV2tLSFRseUJOOS8vejIyYnQyS3I3NzY2cnhUc3krNzdESk1uRGdSN2RxMTB5cTd5K1hDNHNXTEFSUzhOQ3Mrdyt6UW9VTUFDcFp0ZTFKOHo3UCsvZnRqL2ZyMVdMbHlKU1pPbkZqbXJEV2xQMjZ3NkFTMnVCeis5c29qRDc4WnJQVUE3azlnaXdvMk9QU2N6cCtaWjZVSEVoaGd6WDdjL3grM04wMXo0YXd1aDhNQms4a0V0OXVOWThlT0lUazV1ZWhlOCtiTkF3RDA3dDNiNzIwUUNoMDdWbkR3WUZrUDFZR2NlYVliUENQQVVyRG0wQU8vOXIrQ2JxOVJQZktvWHYxNDVRaXlGU0c5ZGlWQWNZQ1ZLMWNXTFg4RWdIYnQyaUVyS3d0UFAvMDBBR0RjdUhGRmdUTUFSZjE5V1VIM3ducGUxaEx1MGdSaVBPTVA3VWtMclBkN0NnUUpubm5Beks1elN3TExaQmhHUUNPdFM1Y3VMZlZyVHFjVDExeHpEWUNDRS9wSzIzdkU3WGFqWThlT3BkNW41ODZkMkx4NU16WnMySEJSdnNVclptRStVVkZSNk5HakJ5SWpJN0ZxMWFvU24yR1BIRG1DQVFNR0FDZ1l0UHZMN2RiYnc1T0k4Z0Y0L0QyUkgyK2dVZENnZTJ6VXEwQWVoZmw0VW1QeVlNQkZHbjgvYkJnU1FBc0MxanhsRkpyMTNKK1pKZ3pRSVoyL3EwcWVSK0VkOUlwVHZmTWdJQStBeDZkRGd3TVhRTk05UktpMGdXWnNiQ3hXcjE2dHRlL25Uei85aEVjZWVhVG9ZeUpDKy9idE1YVG9VSFR2M2wydndPZXNYYnNXSjA2Y2dGTHFvaGsxZS9ic0FRQTBhTkRBNDMwSzMzUmJMQmFrcEtRZ05EUVVUcWNUbjM3NkthNi8vdnBTcnpNMGd4TE1jQkZwOVBsVkliQlZEbm1VTldNcmNIa3c2ZnkwRFdYeXZlMHMvZnRnM2I4Sk50anZBRnJod3lnQXJGaXg0cUs5eWc0ZVBJaEJnd1pCS1hYZXlwU29xQ2djUDM0Y2YvenhSOUhuTm16WWdKMDdkMElwaFRGanh2aFZya0luVDU0c3FvTTZ3Yk5BYkQzRGhtYmRCZWNUUEQ5WDZmMDFsVXByTEYxZDh2QnJadHVmK1ZTU1BDcHNlV2NwMkFXZHYxZTMyKy9uZ3krKytBS1RKMCtHVVd4TVBHclVLQ1FtSnVLUFAvNUFseTVkTUhMa3lQT3U4ZlJTS3k4dnJ5alk3MnM5OTNjODR3OTI2NTJSUThUNW5sTUZoZ1RQUENDaVhHZzhyTGxjcm9BdjNReVc3Ny8vSGc4ODhBQk9uRGh4MGRmUzA5UFJ0Mi9mRWdmSERvY0RyVnUzeG5mZmZZZWZmLzRaTFZ1MnZDak5wNTkrQ21aR2l4WXR0TjVPZTZJYlBBT2c5MUR0LzBCYVIyWFBvMW84REFReUR3SzA2am03M2RWeTZXWkY0d0RYYy9KL3hwWkhsVDJQY3dHNm9Lb3FlVEE0bCtCNWFiYkw0REtYYnBaRmQ2c0ZuYlJLS1d6ZXZGbjd3SnllUFh1aWJkdTJzRnF0Nk5TcEUzcjE2dVhUN0JYRE1QREdHMjhBQUhyMDZIRlJILzdycjc4Q1FLbExONG9ydmt6RWJyY2pKU1VGSzFhc3dNY2ZmMXhtOE15dCtSZFBwTmRtKzljYk13SFpuc3RTUG4xK3VWQm1pei9MeS9RcWozNTc3MFhXWUdqMjQ0YUxvZnpzeG92dk9WUlNQYzNOelFXQS8yZnZ2c09qcXRJL2dIL2ZPNU1KYWZRT1FicFNCS1ZYQlN3b0ZsREIxWFZSV0JIUS9Za0M5ckxFaG1JQmJFalJKSUpyQXpXczlDYWlTRWRha0JwS0lCQWd2VXltM1B2Ky9nakowcEk1VTVOSjNzL3o4T3ppbkxubkFIblB1ZmU5cDF3Mnk3SjI3ZG80ZCs1Y2NTTGE0WEJnK3ZUcEFJQTc3N3hUS2JaVUpDWW1GdGRmMGlFRXpGeDhqKzJUNUpsVDdVZUhvRGtBMS9zVGVSTlhETVpLYkZKb1M4V293NXZKYlF5bThsUkhPY3VjZ1psc0trbDVPQnpLKy9kZXlZSUZDekJseWhRWWhvR3Jycm9LeDQ0ZEExQTQ3dTdidHcrMWF0WENtMisrZWRIRUZjTXdYTTQ4dTNBdk05VVpwdjY0bi9HWVUvbUE2WUFsejJRS2hRdk1YT0M2MVA4R3ltQmdOcHVMM3l4MzdOanhvaXoybURGalNuMnJYTFRIMm9JRkN5NzdUTmQxZlAvOTl3QlE2czJ4TzV5S1FjUE1sKzkwV0VKUlQ5c1NFeE9qMnFlWDZ6cWdtSFR5Y21sb2NOV2hHT2Q4aFEwMWhRK29ENDVxL3dEZXpOaFNqY0Z5WHNkcnFuVjRFWVBCVWdlQmxPTGI0YzJ1VlFFVUZSV0YrKysvSC9mZmYzL3hmL3Y4ODgvUnFsVXJMRnk0RUV1V0xQSG91c3VXTGNQaHc0VUhrVjA2QXlZM054Y0hEeDRFNEhwV3VjUGhLSDV6WHZSUVhuVHY4T2VmZnhhL0tiOFNwK0svQVJjbVNsenpadGFINmpjclRPb01DTVR6QjJsZUxOc3NZZHduZ0luVXhuSGQ3bjJnRjUwOHEybmFGV2RsV0syRlNkZExFMnRGRDdoSlNZVUhtc2JIeHlNcEtRbGhZV0Y0L1BISHZXNVhrVjI3ZGdFQTJyUnBVK0txbUFzVGdKNHM1N3FVb1pnOFkxSWN4NzJJck5kaWxITXc1YnNPdkthNG81b1hZMndGcVVNWjR3Q0Jwb0dkWFZXS0U5VDZGZGpVaWwzSnBrMmI4UGJiYjhNd0RMUnQyN1k0b1E2Z2VKeFBTMHZEbkRsekxwcjFtcFNVVkJ6SEpTWGVpejRub3VBODNGRHh1WXVaQXZhQUpsTW9YQ0NpZEFCMVhKWEx5OHNyOVpqWTh1U3FxNjdDYTYrOWhqNTkrcUI2OWVwSVRVM0ZsMTkrcWZUZE8rNjRBeDkvL0RHV0xWdUdzV1BIWHBUcC92bm5uM0h5NUVuVXFsVUxkOTExbDAvYVduUUQ0Z29SWlFPb29WRFU0NDQ1TVRHUkZLZXVsdXM2aGcwYnByakhzdWNQN2tGWGgyS2NHL241TUVWRnFWUXIzR0FVcU4xMEVKRE5mbzV6SkNZU21qUlJLVm11NjJpcldvY1hNUmdzZFRDUVFZRExYZTd6SFl4SXBkM1JMcmQ2OWVwU1AwOU9Uc2FJRVNPVXlycmExcTk2OWVwNC92bm5ML3B2aG1GZ3laSWxTRTlQOStpSWVLZlRpWmt6WndJQWJyamhCclJ1M2ZxaXo5ZXZYdy9ETUJBUkVYSFp0ZzZYdXZCbFl0R2I3bDY5ZWhVdjNWeThlREVlZSt5eEszN1hxang3aGJJQUxuazkybmxlUFlxOUJvTFM0MVZRVVB2Qjl1THhnOVYyY2dTOG1YaEdKYVpEbVVIcHBEQ09PL0tjQ0szcTNmWTRSU2ZjMWFoUjQ0ckpxYnk4UEFDWEwzY3Eyczk0OSs3ZE9ITGtDR0pqWXdFQVR6enhoTkpCSEtYSnpjMHRycTlvcy9IUzlqcTg4UDdhRjhrelo0SGlOaXN3c2dIeTZ6amVObkUrb1phL3g5Z0ExREdzcmQ5ZnRGV1VPa3JCek5qTHhJdE5CbjkxeSt4ZXU5Mzh2dEx6QWVka2dXcVVmT0psYWRxMGFRT1R5WVRPblR2anZmZmV1MmppeVBQUFA0L216WnZqdmZmZXc5ZGZmNDBkTzNiZzNYZmZSWU1HRGJCMTYxWUFoVXMyUzFxZVhUUWV1N092WVNEdloxemgvRHkxZ29Sc3J5cHlneVRQWEdEbU0wUjB0YXR5UlFObE1JaU1qTVNkZDk3cDBYZWpvcUl3ZVBCZ2ZQZmRkM2ozM1hjeGRlcFVBSVVaOGFJTkR2LzV6My82TEx1dG1qeGo1a3dpaW1abWNuRndnTWNkODltelovMmUySkk2eXFnTzVqTlFpSFBqL05IdnZwYVVsSVMzMzM0YmQ5eHhCKzY2Nnk2ZkgwQ2l3bTYzNDQ4Ly9rQy9mdjBDWGpjckpzOFl5QVFRRFdZcWJVVDJhZ1B2ZHUwSU9Ua3FiU25YZGRRNWUxWXA2ZVRON005Z3FZT0FNd0JjeG5lK0Y1TnVTdHA3dEVobVpxWnlXY0QxbnFXbGVmbmxsMTJlYW5taG9oZGZSY3MvUm8wYWRWbVpoSVFFQUVEUG5qMWQ5azhYem1ncHVoZXdXQ3k0Kys2N1lUYWJNV0RBZ0JLL2ExWCtOK0IwTUpxZDN3T3J4TDZBdkpoNUZnTkE2Y2dsNy9ZMENnalZ4eGR2bG0wcTErSE56RE1EZEtVZGtiaHdUWmxTbkR2eWxHYzZsNmpveE51U2xrb1ZuWFI1NlQxSzgrYk5BUlQyQnhNbVRJRGRia2U3ZHUxY250aDVKV2xwYVRoMDZCQzJiOStPclZ1MzR0eTVjMWl6WmcxMjc5Nk40OGVQQTBDcEo5N25YM0EvNDVQa21WVXhLOHJJWkVJME1hajBnd004VDZUVU9WdUhITFZVU2xhVU9yeTVWNmdZZFZ4eUZRYlJEb0FYYVRwOWRmT2M3Z2M4dmhUUkdWTG9WempiODl4TjFhcFY4ZHh6ejJISWtDRXdtODBYM1M4QXdMQmh3OUM0Y1dNOC8venpTRTlQTDA2RXJWaXhBa0RoeTZtU0ZEMUh1NU04OC9YOWpGZlU4eXNaL216R2hTUjU1Z0lScGFxVXk4anc3YitaNm5yam9xVVFnVFI2OUdnc1diSUV2Lzc2SzM3ODhVY01IandZcjc3NktyS3pzOUd1WGJ1TGxwSjRLMGZoQVJNQWlDZ3RMaTd1d2p0NmlvbUpvY1RFUkRwNzlpeTFidDJhTWpJeUtEYzMxK01VK05xMWE1MU5telp0NEhRNnlXS3hrTlBwSkYzWHlXS3hrSzdyNUhRNktTd3NETHF1ZTFWSGt5Wk5PcGxNSmpJTWc4Ny8yYlNpLzI4eW1Zalp1ODAwMTY1ZHF6ZHQydlFPWmlaTjA0aVo2Y0wvcjJsYWNkMWUxdkhvQmRmVGlxNVBSQmZXNC9GQXVYYnRXdU9xcTY1NjVkTHJNck5HNTZGd0ZyakxOUnBFbEtyU0VPUDhVZzFmbXpWckZyWnYzdzY3M1k0aFE0YjRwWTdTSERwMENJOC8vampTMDlQeDl0dHY0OVpiYncxby9ZYjY0SmpXNklNUGl1T2NBVUpNRENFeGtkQ3VIU0VsaGRDd0lTRXR6ZU9mWDRxSmNaNTU5dGtHK1E0SGFSWUxrY05CNUhRUzZUcFJTQWdWbU0xVUJZRE5pemlubUJqbnlRa1RPcEhKUkRBTWNqcWRHbWthd1RDbzZMK1I1dDJPMXYzV3J0VlBkdXAwRjUxUE5Kb0FHRVNGVXlRTWc2QnBoTUs0OFRnRys2MWRxNS9xM1BreDQvd1dFQm96R1VSRjF5VXdrOEZNR3VEeE9xbCsvZm9aSjdPei8xMTBQUkJwWEpROFpTYnQvUDl5NlRQUHpxajhaV2JaeWs4T2hJamNtb2x5OXV6WmkxYXUxcWhSQXlHSys2K1lUQ1owN2RvVkNRa0pXTE5tRGRxMWEzZlI1enQzN3NUbXpac0JRR2xXK1lVdnZTNjhZWC8yMldkZGZqZkhycnJwT0ozNzRzNndDOFo4cHBnWVVHSmIwTms2b05aUm9Jd3dVTzR4ejdmUWlZa2g0K0dmOHh0YjdDRGRCTkpOUkNFYVNOZEFaZzFrT0loSXQybnc4cVJDTnREZDBFQ3NnelFDbVFoa2FDQW1JazBINllaVE02bWNUbGdLZzdUUjBJMElqVUFHZ1RReUVST0luTHJHcEpOQlJCcE1aTGZuSjN0YUIybVliamd4bjZud3o4R0ZQOFprNk5BdS9MMmRUSDk1V29jT1hxa1psSHRoSGN3Z2FKcE9qQllxZjB1MlRPOVg5eHc1Y2dRQWlrL012RlRSc3M2cVZhdGU5Tjh2bkxWNS9QaHhSRVJFNEsyMzNycG85dHJKa3lkUnAwNmR5MTVDSHo5K0hEdDI3Q2orL2VqUm95LzZYTk0wT0J5TzRuMExXN1ZxaFpZdFc1YjRaL0QxekRON3JtTG1tN1MwZ1RPN1h4SzdyMUhieExaVTUyd2RpbW9kUldFWllYU3N2b2ZUZ0FIMFg5dmZ1ZnlhOWZWTVRoUFpMQnFabkFXa09UV3lXVFFLQjZBNU5iSmJ2QnRqKzYvdDcxeDI5YWJyTk1OSlRvTW9KQ1FFbXVFa3A0bUlEQ0xOSUhLYW5ON1dvUysvZXVPdHhDRFNpSFRXaVF3aXM5a01oMjdYVERERDBFRGVUT2ZzdDdhZnZ2enFEWThRRThGMHZ1TmhnMEFnZzRsSU04aGdrR1o0bnRqNmRlMnZSdStyYjN2VzBNNWZtMEhNUkNBUWEwd2FOQkNEMkRBWUdyM2xZVFU2ZzdlQnNRbTZmZHJBejI4ODRtbDdMNlF4VWxXZXV2amNXYS9xR1RwMGFLbWY5K3paRTNGeGNUQU1BelZyMXNUKy9mdXhjK2RPQUNqMW5yMmtKZVRCZ3JNVTh5dU1kUCsyNUg4a2VlYmFNWlZDNTg2ZDgybWxycGFBWGpnd2x6YlJLc3NQRC92VnExZkgrUEhqOGZycnIyUEtsQ2xZczJZTk5tM2FoUER3Y01URXhQajAxTkZMcysrbE9IM0o3emttSnFhNG8xKzdkcTFQMmhNZkgzOXBQVDQzZCs3Y1AvMWNCY2ZIeDN1MktZNTdkY1Q2dVE3anl5Ky85SFNRdlpSU25PdnB2dStiOSsvZlh6enRlY0tFQ1Q2L3Zvcm16WnVqVWFOR1NFOVB4M3Z2dllmZXZYc2pJaUlpWVBYcnF2MFU4MFh4UndDaktNN256L2RaZStxKzk1N2Y0N3pSMUtsK2pYTUNHRk9uTHZKN0hSOTg4TGxmNjRpSk1RQzg0ZVZsanFzVVNpL3dQSG5tZERxeGN1VkszSDc3N1I1ZjQwS2FwbUhwMHFWS1pYLy8vWGM4OWRSVE1KbE1hTisrUFhidTNJbk9uVHRqeXBRcGJ0WFpxRkVqREI4Ky9LTC9acmZiOGZiYmJ3TW8zRk9sZCsvZUxxL2p6VU81YWdLVFlGeXljUnB4VE16L0h1N1d1bFZyeWViZUZYN1NSNWNxMFJkM2hXLzJkeDJ4ZzZxczhIY2RjMjRQLzhuZmRjVGVHZkZmQVArOTBtZC9HN3Z4ZlpWcldOTzgzNk40ejU0OUFIRFo4dVlpUlFjQ1hMcVVxa2FOR3Vmei9vVS9xaSsvL1BKbHk2em56Sm1EdFd2WDRxV1hYa0xMbGkzeDZhZWZZdGV1WGNWTFJTL1VzR0ZEZE8zYUZaMDZkVUxYcmwyeFk4Y09yRisvSGdDS2wxV1ZwR2ptbWNWaThjbHNkMXVtV3ZLTUw3dGZ2emgyZlJXOEEyZjJQdU9iSzVYc3RsbmRkL3E1Q2g0NHE4ZEtmMVpBSU1Zc3pQVm5IVEdJTVRBclJpaytWNHpkNk1aOVBUdkJ0SkhaK0s5Wnc5YzN6ZXpsOC82YXdjZFU1dFVhcC8xOWZOTEYrNXA5L25uaHJWZno1czFMblhCVEZPZnVKTTk4ZlQvakRTTk5PYi9pOS92MklwSThjNEdaazFUVzYvbzZlYlptelpvU1A4dlB6MGZmdm4wQkFELzk5Rk9KVXlhOVdmYmh5dURCZzdGcjF5NGtKQ1JndzRZTjBEUU5reWRQTHA2UzdpdFh1bG00RW1aV2VqZ1M0a29ZU0ZJcDUvUng4a3pYZGJ6eHhodkZOOUpqeDQ3MTZEcERodzdGeElrVFBXNkhwbWw0NFlVWDhJOS8vQVBwNmVtWU0yY09ubjc2YVkrdjV5NWROVWxPSkhFdTNFYWtIWVRyQ2FnNGsrZFo4dXpzMmJONC92bm5rWnViRy9DYnpXUEhqbUhTcEVrQWdBY2ZmQkFqUm96QTMvNzJONnhhdFFwVHBrekJjODg5NTlXZUkyKzk5VmJ4UVFGUFAvMjAwcldLN29lSXlPM2syV25GZndNbThuZ1pqcWlZbUpHazhxTmU0R1h5ekdxMUZtL0lmOTExMStITW1UT3dXcTJvVmFzV3dzTENzSC8vZml4YVZQamU0c0xETlhKeWNqQnUzTGlMWm9oZWFiVjVTa29LY25KeTRIUTZFUkVSY2RITDM1bzFhNkpyMTY3bzFxMGJ1blhyaG9ZTkcxNTAvYUsrb0VXTEZpNW5rQmNsdVgweDZ3d0FDakxVL2w0MXlQMjY4Qnd6N0VUNG5ZZ1NIR2JMdDRNKzd1VGRsQzhYaUpHa05QTXNBTW16SWhzMmJDak9FNHdZTWFMVWNUazNOeGVBZXZLc0xPOW5yb1RQS0MwQUJBTFlyMGp5ekRXbEtleG56bmovZ2lNeU1oSXpac3p3K2pwRk5FMHJ2dDZseDJWNzY4aVJJOWk3ZDIveDc1a1oyN1p0UTQ4ZVBaU1hpcWdvMmxmQ0ZXWSs1TE5LUmVWakdNbFFtREhwVEV2emFiVno1ODdGWDMvOWJ3V0wzY1BUUEs5MEtxMWhHTVg3cnFpb1g3OCsrdmJ0aTZ5c0xQVHMyZE9kV1orSWpJeUUyZXo1Y09JNHY5ZVNTNFloY1M3Y1poZzRxTEpBNTJpVys2dEx0MnpaZ3BkZWVnbnA2ZWxvMUtpUkI2M3ozTFp0Mi9EQ0N5OGdNek1USFRwMHdQLzkzLzhoSkNRRUgzNzRJVWFQSG8zdnYvOGVaODZjd2FSSmt5NWJQdVlLTStQOTk5OHZUZ0lNSFRxMDFIMVZMblRnUUdGZXEzYnQybTdQUkQrY29mWnZvTEcyMTNVcFVibHdzc29Na2Z5em5wK0tCeFRPOUxUYjdhaFdyUnJhdEdtRE5XdldYSGFBQjFDNFNxTm96ekdyMVlweDQ4WVZKNkxyMWF1SDFOUlV6Smd4QS8zNzk3OW9lWFBSckxWbXpacWhYcjE2dVB2dXU5R3NXVE4wNzk0ZHJWdTN2dUtEc3QxdXg4U0pFNUdhbWdwTjB6QnAwaVNYc1ZlMExZcXZsblBsbmxUYkU5WmdHY2VGZXdpd2d1aFgxcEhneUxWL2YrZlhmUU8ydjVWT1NGWVp4VGhGYVlkTXIyVmtaT0NOTndvbjQ3ZHYzeDZEQmcwcXRYeHFhbUh5S1VyaHNMT3l2SjhwaVhGRXJic3dLSEI1QUVtZXVhRHIraUdWaDhMVHA3MmZMV2cybTlHOWUzZXZyMU9FaUh4NnZTSS8vdmdqUHZqZ0F4UVVGS0I2OWVybzA2Y1BGaTFhaEhuejVtSGR1bldZT0hHaTB0SU9GYXJKTXlMYTVaTUtSYVZFeklkVTVqdm9aMzMzZ212WHJsMllQWHQyOGU4akl5UHg3YmZmb2tHREJpNi9XMUJRZ0NlZWVBSTdkKzVFU0VnSWJydnR0c3ZLSERseXhPUDlCNTk0NGdtM3lrK2ZQcjE0TnF3bm5DbHFiK3gwVFpNNEYyNHp5TGxIZyt2YjMrUFpCZ3htYUM2bXI1eTlvQjk0NG9rbllCZ0dycjMyMnVMbGpmNTI3dHc1ekpvMUN3a0pDVEFNQSszYXRjUDA2ZE9MWDF5MWFkTUduMzc2S2NhUEg0KzFhOWRpMTY1ZEdETm1ETzYrKzI2bHczenNkanRlZi8zMTRtV2ozYnQzeHpQUFBLUFV0dno4Zk13L3Y0VDYwcjNUWERHWWNTUlRMWG1taCtqYjNicTRxUEEwSFlkWTRha21QOVc3NU5rUFAvd0FBT2pmdno4MFRidnM5Rmtpd3RWWFg0MFhYM3dSMWF0WFIwWkdCaVpPbkZnOFcrM2VlKy9GazA4K2lYdnV1UWNuVDU3RTFLbFQ4ZUtMTHdJbzNLb2tMUzBOSnBPcGVJbFcwV3l5RXY4OCtmbDQ0WVVYc0czYk5nREE0NDgvcmhSN1JVdFA2OVdyNThhZnZtUTVKeFNUWndiTE9DNWNZK1FCdEliWitDSFRYUEREL1RQNjU1WkZNOGhwT29RUTErT1NjY0wvRTUvc2RqdWVmLzU1cEthbXdtS3g0SlZYWG5FNUczelRwazBBY05FczFRdVY5ZjJNSzhZaHRVbm03QXhjSGtDU1p5NkVoWVVkc3R2dGRpSXE5WTR6UFQzOW9tT2l5N3ZVMUZSVXJWb1ZvYUdoeGZzanVIcjd0SC8vZmt5Wk1xVjRnOExycnJzT2t5ZFBScjE2OVhETExiZGcwcVJKT0hic0dNYU5HNGQyN2RyaG9ZY2VRdi8rL1QwK2VkTnF0YW9tSlIxNWVYbiszbmRBVkdBTjh2TVBuWXlLc2hOUTZnK3JucGtKSXo4Zm1wY3pPVk5UVXpGeDRrVFk3WFlNSFRvVU9UazVXTDU4T1Y1NjZTWE1taldyMUppeDJXeVlPSEZpY1J3Kzk5eHo2Tml4bzFmdEtVdEdRUUdjQ2tsSlpuWkVWNjBxY1M3Y0ZuOUg1T2xSaS9KUGdsRHFxMVM3RHB6Slo5U1BLUDFtZE9YSy8yMUJZeGdHSG5yb0lZd2JOODZyMlpldTZMcU96WnMzWStuU3BWaXhZZ1VjanNMOWhlNisrMjQ4OTl4emw0M2ZIVHAwd055NWN6RnAwaVQ4K2VlZmVQdnR0L0haWjUvaDl0dHZSOSsrZmRHaFE0Y3JqdmtuVDU3RWl5KytpTVRFUkFDRmliT3BVNmRlTktOODc5NjkrT0dISDFDN2RtM1VxRkVEVmFwVVFXaG9LTTZjT1lPRkN4Y1dqOXRYU3VxWEp0M0tzQ25zZTgzTXAyTnZqUWpjR2hrUkZHcG9JWWZTMkdrbktuMGNMOGl3dzU3bmhDWEMvWGpkdm4wN3RtelpBcUF3Q1FZQWpSczN4b1lORzJDMVd1RndPQkFWRlZVOGsrekFnUU9ZTUdGQzhVbTIvL2pIUHpCKy9IZ0FoZnVkUGZ2c3MxaXdZQUZDUWtJd2V2VG80c1JjcTFhdGxPNmRqeDQ5aW1lZmZSWkpTWVU3VDl4enp6MzQ1ei8vV2Z6NTd0MjdrWnFhaXBvMWF5SXlNckk0anJkdDIxYWM1TzdVcVpQYmZ3K1hjbHAxMWFTa28wbG1kUm5IUllsdW5kbkRxME1XZkMweXozRW9yN3BtQjByUEEvQ1pWSEIyRnFocTZYdVdlOHJwZEY2VUpILysrZWZScWxXcjRzOFRFaElRRlJXRnFsV3JJaXdzREhhN0hldldyY1B2di84T0FPalJvOGNWcjFzVzl6T3FPQzhYckpLVVpEaXFuc3NQV0w5UzluOHo1ZHpzMmJNZEkwYU0yQTNBNWZHWEJ3NGM4TWtnRkFpalI0L0dpUk1YVHpHOTlPM1poYjc4OGtzc1hMZ1FobUhBYkRaanhJZ1JHRDE2ZFBFbW8zMzY5TUczMzM2TDk5NTdENnRYcjBaaVlpSmVldWtsM0h2dnZYajU1WmM5YW1QUlVkdXVNUFBoK2ZQbmUzOThrcWkwYVBac3g4bUpFNVhpM0phVWhMRDI3VDJ1S3ljbkIrUEhqMGQ2ZWpyYXRHbURpUk1uSWk4dkQxdTNic1d1WGJ2dzZxdXY0dTIzMzc3aWtvdnM3R3c4L2ZUVHhZbXpzV1BIRnQvQVg2cEZpeGJGZzZ5S3pNek00dE43VjY5ZTdmL2pwODl6bkZUYjM1V0F3eFFUSTNFdVBFUFlDcFNlUEFPQTVDeEdmUmRuWld6WXNBRkE0WFlJa3laTktsNmE1VXRaV1ZsSVRFekVnUU1Ic0dQSER2ejU1NS9GZTVjQWhRL1hUejMxRkhyMjdGbmlOUm8xYW9UWnMyZmp2Ly85TDJiUG5vM1UxRlI4ODgwMytPYWJiNkJwR3FLam85R3dZVU04L1BERDZOYXRHNVlzV1lJcFU2WVUxek40OEdDOCtPS0xsMjNGRUJvYWlvU0VoRkxiMzdOblQ3Zi9YazdsS3U0NVJ6SURWVnl1eSt3dWpoVmpOeXFONDVtSHNsRzNZMDIzcm04WUJpWlBubHhZVjVjdUY4M3VzbGdzbHlXN3JGWXIvdld2ZnlFOVBSMFdpd1hQUFBNTTdydnZ2dUxQQnd3WWdDZWZmQklmZi94eGNWd1dVVmtpUFh2MmJNVEZ4UlZ2OS9EUVF3OWR0bGZwamgwN01IMzY5Qkt2RVJFUjRmRU05UXZsbkZBOE1adjVjTHY1N1dRY0YwR0R0bTF6NUE3b3Rodmt1bC9SZCsrQXVmZU5QbTlEVGs0T25ubm1HV3pkdWhVQThPaWpqMkxJa0NFWGxmbnV1KytLdDB5NFZMdDI3ZEMvZi84cmZoYUkreGxQR1ljUEtwYmt3NVNZR0xCK3hYZkhJbFpnUkxST3BkeStmZnY4M1JTZnVYUmovOGFORzVkNmpIelhybDBCRk00MisvcnJyL0g0NDQ5ZmRqcFBuVHAxOE82Nzd5SXVMZzRkTzNaRXMyYk5pdCt3ZWFMb1RacUNIYTZMQ0ZFNkFwVGkzSDdJODJYMTJkblpHRHQyTFBidjM0K3FWYXRpeXBRcHNGZ3NxRkdqQnQ1Nzd6MkVoSVJnMWFwVmVPbWxsNHBubGhRNWRPZ1FIbjc0NGVMRTJhaFJvL0RZWTQ5NTNKYnl3cTZZSkFlUnhMbndtQUdzVnltMzg0enJxVTh4TVRGbzBxUUo0dVBqL1hhamVlYk1HVXlZTUFFZmYvd3hmdnZ0TitUbTVzSmtNcUZQbno2WVBuMDZ2djc2NjFJVFowVTBUY09RSVVPd2NPRkNUSjQ4dVhoZlVzTXdjT3pZTVJ3N2RxeDQ1bXJSRFByUTBGQzg4c29yK1BlLy8zM0ZQVXdiTm13SWk4Vnl4ZVVpZGVyVXdjaVJJekYxNmxTM0R5cllmbHBoMmhrQVlteHk2OEtpMG1DdzBqaWV2bDk5UDlBaW1xYWhTNWN1TUpsTVNpZGpoNFdGNGMwMzMwVFRwazBSRnhkM1VlS3N5SWdSSS9EV1cyOWQ5TEtxWWNPR2VQREJCMTFldjJiTm1yRGI3UWdQRDhlcnI3NktDUk1tWFBiU0xUbzYrb29uYVdxYWh1dXV1dzR6Wjg3MHliTE5yQ05xSytwWXhuRVJuSlQ2RlgySCtndHJkNlNscFJWUEtCa3hZc1FWdDFacDM3NDlMQmJMUlgxQXpabzFjZSs5OStLVFR6NHA4VVRkUU56UGVFci9hNDlhUVFwc0hrQm1uaWt3REdPOXBta3VzMEQ3OSs4UFJITkFSTVZ2dUR3OVJldVZWMTVCWm1ZbWlBaVJrWkdvVzdmdUZjc1ZuZGJUdFd0WHhNYkdvbjM3OWk3cjdOQ2hBMkpqWTVHYm0rdlZRUVZGU1FJRnYzbGNpUkRuNmN6ck5TS1hjVzVUVCtwZTV1V1hYOGErZmZ0UXBVb1ZmUFRSUnhkdHlObXhZMGU4K2VhYmVPbWxsN0J5NVVxY1BYc1dreWRQUnQyNmRiRmd3UUpNbno0ZEJRVUZNSmxNZU9tbGx5NTc2eFNzYkhzVjkvMDJESWx6NFRFMmVEVVVUZzNZZmxxSFhXZFlUQ1dYYmR1MkxlYlBuKy9Xc2daTjA5emExcUZWcTFZWU5Xcm5LQ2ZzQUFBZ0FFbEVRVlFVbGk5ZmpnNGRPcUJyMTY3bzNidTMwcWEvVnhJU0VvS0JBd2RpNE1DQnlNL1B4L2J0MjdGbnp4NTA3Tml4ZUluWlF3ODloTFMwTkF3Wk1nUlhYWFZWaWRjS0N3c3JmbHR0dDl1aDYzcnhyUFFMTno1M2gwTm5iRXBSUzU3QjRDVWVWU0lxUE5hTjlXUXl1UnpITXc3bWVIVDlDUk1tNExycnJzUFZWMSt0Vkw1NzkrNllQMzkrcVp2MzMzYmJiZWpYcng5Mjd0d0poOE9CVHAwNktkMDdEeDA2RkNFaEllamF0V3VKK3huMTY5Y1BtemR2aG1FWXhiSEt6QWdMQ3l2eFlkb1RaM2NySGpERWNyOHVnZyt6c1o3SWRSN0EyT1diclRoRFEwTXZTclkzYmRvVU0yZk94TFp0MjBwY2JmTHl5eThYci9ReWpNSTkybFFPN0FuRS9ZeW45STIvSzVWakk3RDlTcmxhVjF4ZWpSdzVNaHFBeStrUlJJUnAwNmE1ZmFxVnVGeHViaTZlZXVxcEt4N2pmU2xtYmgwZkg2ODZ0MU9JS3pvNVlVSTBpSlNtUWRXYk5Ba21EeDVpRHg4K2pGR2pSdUd0dDk0cWNWbkc2dFdyOGVxcnI4Sm1zNkZxMWFwbzJyUnA4VWJEOWVyVnd4dHZ2SUhPblYzT0hyK0lycnQrS00zS3lzSXR0OXdDb0hBUGhHclZYTy9iNE8zTnQ1R2ZqOU9USmdFS2NXNDRISzJqUC9wSTRseDRocGtlWFdvOVM0eGFyb3BPNkdaQm05cStlN0FVcmgzT01QRE9CcHRLMFl6UEI0WFZBcEhpR2s5Um1TeC9Zbk0wR1licmNaeUFHOS9wQkV0VjM1ME9YMWs1OHB4WSsrdzJRQ1VpR2Exdm5kVkR4bkVSVlBKdjZCcHRoQ2c4SHhBaC9Qc2xvQnJ1TFFrWGwrUHNiT1RmZDZ2Uzg0RlpvOVpWVm00S1dMOGlNODhVeE1YRkpZOGNPZkl2QUcxS0s4Zk0yTEJoQXdZT0hCaWdsbFZjZS9ic1VVMmNIWlhFbWZDRlJsT25KcCtjTU9FdkVKVWE1d0JnM2I0ZGtUZTZ2NjlCaXhZdGtKQ1FVR3BpNnFhYmJnSXo0L25ubjBkMmRuWng0cXhGaXhiNC9QUFBQVXJPZCt2V3phM3lSVWswVnpadjN1eFZBcTFnM3o2bGdSSE1SeVZ4SnJ4Q3hMUTRiekZBRDdzcSt2c0pYWkpuQWZaYnNsT3BIQU5ySkhFbVNqSndScmZrRldNM3VyeGZCd09uTnAvRFZUZTdQdDFhbE83YzNreWx4QmtEUndkSzRrd0VvZkIxVzVKemIrcW0wSzh3bkt1WElXVG8zd1BUc0FwTTM3SkI4ZmtBUndPWk9BTmt6ek5saG1IOG9GTE9uUTI2UmNrMmJ0eW9XblNOUDlzaEtoY21Vb3B6Nis3ZEh0ZFJXdUxzenovL3hIUFBQVmQ4YlAyRkRoOCtqSWNmZmhoZmZmVVZVbE5UUGE2L1BMSCsrYWRTT1VQaVhQZ0FFeGFvbE51U29pUGJKdm1aUU1tMU0vNDRvYlprVXdPKzkzTnpSSkJqaHRJNG52cG51citiVWltYzNweW1XbFRHY1JHMG1GbXBYM0grOW91L20xSXBPTmNzVnl0SWdlOVhaT2FadW1VQVhuRlY2TkNoUXpoOStqVHExNjhmZ0NaVlRHbHBhY1d6YlZ3eERPTW5QemRIVkNLa2FjdGdHQzdqM0hIMEtCeG56aUNraEwwQ1ZURXpEaHc0Z0JVclZtREZpaFZJU1VrcC9xeHAwNllZUG53NG9xT2o4Y1VYWDJEVHBrMUlUazdHdEduVE1HM2FOTFJxMVFxOWV2VkMyN1p0MGFaTm00djJUeXRKUWtJQ29xT2pyL2laNm1tYnFhbXBHRFJva0FkLzJvczVNekpnKytzdnBiSUVTSndMcjRVamZJV1ZyYmtnbExwWkJ3UFllRkxIcmMzbEZpa1F0cDNXRlZkOEljOTVKdlcvZm0rUUNHcEVwbVdBN25JY3owcktSVjZxRlJIMXdnTFJyQXJKbW03RHVUMksrNTJCWkJ3WFFjdkV2TXdnY3RtdkdJbTdZQ1FmZ3haZDhyNmhvblJHNm1ub201VE9lQ3FUNXdPNU0xVFVyRm16RFVlUEhqMUZSQzduZUs5Y3VSTERodzhQUkxNcXBQWHIxUUlHd0RtcjFiclVuMjBSbFV2RGlJZ05wM0p5VGpIZ01zN3pmdnNOMWE5d2VsWnBETU5BVWxJU0VoTVRzWG56Wm16ZXZCbnA2Zjk3KzIweW1kQzdkMi9jYzg4OTZOdTNiL0hoSEowN2QwWmlZaUorL1BGSHJGcTFDcm01dVRoNDhDQU9IdnpmVE9YdzhIRFVyVnNYZGV2V3hlalJvM0g5OWRlNzFiWkFzNTQvY2x2QnVVYkp5Ukxud21zZkR5TGJxRVg1Q3dFODVLcnNrc01PM05ERWhDcG0yUnJXbjJ3NkkyRy93M1ZCQU1SWUZUK3lXWUdmbXlTQzNDMzF1MnhZZVhyektZQmRqdVBIMTV4R213ZWJCYUpaRmRLcGpXZVZ5aEhvWEdiYU1SbkhSZEFLKzJYcmhyeWJ1cDRDWE9jQkhEOStpOUNubmc5RXN5b2s1OHJGaWlYNVhQanFMUUh2VjJUWnBxS1ltQmdEd0pjcVpmLzQ0dy9rNUhoMmtrOWxsNStmaitYTEZhZHFBb3ZuejUrdmVEeVhFSzVSVEl6QmluRnUzYllOUmw2ZThyVm56WnFGUG4zNjRHOS8reHRlZi8xMUxGdTJET25wNmRBMERkZGZmejBtVHB5SVpjdVdZZHEwYWJqaGhoc3VPOVcyWGJ0MmVQWFZWN0Z5NVVxOCsrNjdHRHg0OEVWSHpPZm41K1BvMGFQSXlNaEFodzRkbE50VkZneXJGYm0vL3FwVWxvSEZKSEV1ZklRMWZLWlNMczhCNWFXRXduTmJVM1RrcXVYT1lJQSs5RzlyUkVWQU1XUXdkS1Z4L05TbWM3Q3IvZ0NLaXpqeW5UaTI4clJTV1FQRzR2dm4zeThkcWdoYUJCaGd0ZWNENThxbDRDelZHWm5pUXB5YkE4ZjhyeFZMMDJJQ0F0NnZ5TXd6TjJpYTlpMHp2K0Nxbk0xbXc4OC8vNHkvLzEwMkRIVFhMNy84QXF2VnFsU1dpRDczYzNORUpjVE0zeEtSeXpobnV4MDVLMWVpMnBBaFN0Y2ROR2dRWW1OakFRQ05HalhDOWRkZmorN2R1Nk5Qbno1dUhRSmdzVmh3MDAwM0ZTK3hQSGJzR1BidTNZdjkrL2Zqd0lFREdETm1qRStQb1BlSHZBMGJ3QVZxRTBnMFFPSmMrTXdYZzhMWFA3cll1b2ZBN1YyVi9lbUFBOTBhbWhCcGtkbG4vcER2WUh6M2wzTGk0a0RzbldHeW1ZeFF3bXo2bHNqMS9icHVNM0JreVVsY2ZYL1RBTFNxWWpteDdneWNCWXA3RlJweXZ5NHFBS1p2UVhEWnI2REFDdnRYc1FqOTE0UUFOS3BpY2Z6OEk1Q1hxMVRXcE90bDBxOUk4c3dOc2JHeE8wZU1HTEdSaUhxNEt2dmJiNy9ocnJ2dVFsUlVWQ0NhVmlIazVlVmh5WklscXNYM3hNYkcvdTdQOW9qS3FmSFVxVHRQVHBpd0VRcHhucjk1TTZKdXZobGFaS2xiS0FFQW9xT2pNWHYyYkRSbzBBQjE2OVpGY25JeWhpZ20zbHhKU0VqQTdiZmY3cE5yK1p0aHRTSjNqZHIrbmdUc2FmakJCeExud3RjK0JEREhWYUVDSjdEb29BTVB0TE1Fb0VtVno3TEREbGpWRHRrRUc1amgzOWFJaXVTMldkMTNyaGk3Y1NNQWwrUDR5ZlZuMGV6MlJyQkVoUVNnWlJXREk5K0pvOHRUWEJjRUFQQ2VXMmIzbEhGY0JMM0lYemJ2ekxtcDIwWlM2RmVjUy84THkwTWpRZFZyQktKcEZRTG41c0R4cmRMa1BvQjVUOWphYldYU3I4aXlUVGN4ODBjcTVXdzJHeElTRXZ6ZG5BcGwxYXBWeXJQT0FNVDZzeTJpa2lOU2luTzIyNUd6WW9YeVpUdDI3SWk2Vnpoa3dHS3hlUFFyR09YOTlwdnlyRE5ENGx6NHdlSHdLdkVBVHFxVVhYMU1SMUttckRieXRlUnNBMHVURlA5ZUdhbUhJOE0rOVcrTFJJWERhdU80Ympkd2VKRlNkeURPTy83TGFlVlpaMnpJT0M0cURtSkRxVjlCZ1JYMnVTN2YwWWtMT0g3NkRsRGREa2VqTXV0WFpPYVptODZjT2ZOanZYcjFsQTRPV0x0MkxYcjM3bzNtelpzSG9tbEI3ZVRKay9qNTU1OVZpNS9MemMyZDZjLzJpTW90MzI3L01Td2tSQ25POHpac1FGaVhMckEwYWVKeGZSczJiUERvZTUwN2QvYTR6ckxnT0gwYU9hdFdxUlkveDRZaGNTNThibTEvY3JaYW5EK1ZnUTlVeXMvYzdzQy8rMml5Zk5OSDhoMk1UN2JhM2ZnR2Y3cTJQeW5PVVJPaWtQTjQyby9tSmpWUGdWd2ZBSFRpdDFRMDdGRWIxWnE1bmtWZTJlV21XSEZraVhLeThWeFdCc3M0TGlxTWlPT1pQK1pkVlVQcDRBRG5vcDlndnZVT21LNXBGNGltQlRYamFCSWNYeW5tdzVqUFJlU2ZLck4rUldhZXVXbnAwcVUySXBxc1VwYVpFUnNiQzZkVDd2bEtvK3M2WW1OallSaUc2bGRtelo4L1gzbUttaER1YXZYeHh6WmlWb3B6TUNQenUrL0FsU1RPN2ZiL1BmUmVlcWhCYVZqWGtmbjk5NEJpbkJQUnJPaHAweVRPaFY4Y0RBLzdpRUZIVmNwbUZERG03YkhEWUQ4M3FoSXdHUGc2MFlIMEF1Vy96Sk9ISXNMZjltZWJSTVUwYU9rZzVmdDFNSkE0THdtR1Uvayt0Rkl5ZEViaXZNTmd4YjhtQnMyNmYzNHZHY2RGaFVHSER0bVlGZnNWdzREdHZUZkFEam1VcERUc2RNTDIvcHVBcmphYmxVQ3phTU9KTXV0WEpIbm1nZHpjM0hnQVN1Y3pwNlNreVBKTkYxYXRXb1VqUjQ0b2xXWG1ER1orMzg5TkVnSWhObHM4bUpYaTNKbWFpaHoxVTJLRGhzUGh1Q2lwYlJnR0ZpNWNDQUNvVnEwYU5FMTlDTW43L1hjNGpoOVhMWjVoY3pvbHpvWGZyTzFQVGdaZVV5Mi8vYlNCMzVJclI0TGNuemFtT0xFcFJYMFpMRE5QbGxsbndsTm1MVEtlUVVyamVONHBLdzR2T3VIdkpnVzE1RjlPSS91bzhpbmpHZmtGK1RLT2l3b24wc2hUZmo3Z1kwZGcvMUtXYjViR2tmQTlqSDJKYW9VWkdYYkRYcWI5aWlUUFBEQi8vdnhjQUsrcWxsKzJiQmtTRXhWL0tDcVpwS1FrTEZpd1FMazhNMCtQajQrWDgzK0YzOVdkTVNPWDNZanozRjkvUmNHQkEvNXNVc0F0V0xBQVhidDJSZS9ldmRHdlh6LzA3dDBiY1hGeEFJQk9uVG9wWDhkKy9EaXlGeTlXcjlnd3BqZWJQbDNpWFBoVjdCMWg4Y3hRWGpQOTFSNEg5cVhKL21lZU9wU2hJMjZuK2h0NEJ2LzV4WjBSY2xDQThGai9HZTF5eVkxeC9PaktVMGo3Szh1ZlRRcGFXVWR5Y2ZBbjVSZGdBR1A2UGZIOVpSd1hGUTZ0VGN4bFl1Vit4Zm45VjNCdTMrelBKZ1V0L2E5RU9PYW9iMm5LeE5OcnJOMVJwdjJLSk04OGxKdWJHd2NnU2FXc1lSajQ3TFBQa0pxYTZ1ZFdCWmYwOUhSOCtPR0gwQlduYVRMenlhcFZxMDd4YzdPRUtKYVZuQnpIekVweERzTkF4cng1Y0o1VmVoa1ZGRnEyYkFrQUtDZ29RRTVPVHZHU3pXdXZ2UllUSjA1VXVvYWVtWW4wMkZqbDVacGdQcG52ZEVxY2k0RFF5WGdDZ0hKR1ovcG1PNDVteXRJdWQ1M0lOdkQrUmpmMk9TTnk2RHJHK0s5Rm9yTElURHVtZkw4T0E5ajErVUhrbjFFNzFLYXlLTWl3WWNlTS9jckxOUUdjZEZwcXlUZ3VLcXpJMDlZNGh1cnpnUTdiNnkvQk9KbnM1MVlGRitOTUtncGVuUWpvcXNkdTQyU2tKYVBNK3hYWi9kWUx3NGNQSDJnMm01ZXBscTlmdno1ZWVlVVZoSWVIKzdOWlFhR2dvQUR2dlBNT2pxc3Y0d0l6UHhRZkgvKzFINXNseEdWU0prNGN5SUJ5bkp2cTFFR2RjZU9naFlXVldpNDVPUmxEaGd6eHVuMEFrSkNRZ09qbzZCSS9MenBZb0xSeW1abVp1T21tbXdBQXExZXZSdlhxMWVGME9uSHExQ2s0blU3b3VnNW1SdTNhdFZHamh0clIyNGJOaHJRWk0rQTRxWDZTbVdFWUQwVlBteVp4TGdMbTBjWDVVd2g0VHJXOHhRUzgwanNVRFNMbC9hT0tNL2tHWHYvTkJwc2JrL2FZOGNrWGQ0WS82YjlXaWNwazVkaE5BeG1zUEk2SDE2dUNicysxUTBpNG5Ldm1MTkN4ZGVwZTVDVG5LMy9ITUl5SGJwdmRTOFp4VWFIbDl1ODJFSnI2OHdFMWJvS3dUMkpCa1ZIK2JGWlFZR3MrQ3NhUGhYRm92L3FYRER3VStjdm1NdTlYNU03UEMvUG16VnZPekQrb2xqOTkralErK3VnajJHdzJmemFyM0xQYjdaZzFhNWE3aWJNMWtqZ1RaYUhoQngrNEZlZjYyYk5JajRzRDI5Vm5XZFNzV2RPalg2cVdMRm1DSlV1V29GR2pSc3JmQVFDejJZem82R2cwYTlZTUxWdTJSS3RXclpRVForeHdJT00vLzNFcmNRWmdqU1RPUktBZERnOTdHYURkcXVYdE92RE9IelljeTVJWmFLNmN5REh3MW5vM0UyZWcvWWNqd3NiN3IxV2lzcmxsWnZmbERDaVA0L21wQmRqNTJRSG83dnpnVmtDNjNjQ2UyRU51SmM0QXJKSEVtYWdNSW4vWnZKeWgvbnpBSjQ2ajROVm53UVdWK3d3TnR0bGdlK3ZmN2lYT0dHdktRK0lNQU9TVmlwYzBUUnRuR01ZQUlsSjZvanh3NEFDbVRwMks4ZVBIbzBxVkt2NXVYcmxqczludzJXZWZZZGV1WGU1OExWdlg5VkgrYXBNUXJvU2F6ZU5zdWo2QUFLVTR0eWNsSVczT0hOUWNOUXBhYUtqTDhpdFhydlNvWFVVenlseXBWNitlUjlmM0ZOdnRTSjg3RjdaOSs1Uy9RMEMyUmlSeExnSnViWDl5dGxpVTgzZUNhUU1Ja1NyZnlYY0NrLyt3NFlsT0ZuU3NaL0ozRTROUzRsa2RIMjExOTVSU3lvUFRlRkFPQ1JDK1JtYkxPSGJhQmhEVTd0Y3pEdVZnKzhmN2NmMy9YUTF6bGNvWDQ3cGR4NjQ1aDNCdWoxdmJDMld6VThaeFVYbG9tbk9jb1ljTUlGSjdQakIyLzRtQ0Y1NUNsY25UUVpWd0pSb1hGTUQyeG92UU4vM2h6dGV5VGM2Q2N0T3Z5TXd6TDhYR3hxWUE3dTNMY2ZEZ1FYend3UWV3V2l0WDV0bG1zK0dUVHo1eE4zRUdBQy9NbXpkUDdUaE9JZnlnenJ2dnBvRFpyVGkzSHptQ3RObXpZUlJjZWU4VWk4V0NObTNhb0UyYk5oNjNxK2o3Rm92RjQyc1VNWnZONk55NU16cDM3Z3l6MmZQM0tvYmRqdlQ0ZUxjU1p3QmdNTDlRLy8zM0pjNUZtZmppenFnOUlHTWNBT1ZVajhIQUo5dnMrT1dZRSt4V2dxaGlZd1orUzNaaStoYjNFbWNNTUppZS9XSnd4Si8rYTUyb3JHNzlwRk1LR1pwYjQzam00UnhzLzJnZm5OYktOUU5OdCtuWU9mT2d1NGt6c01FdkRQeTh1NHpqb3RLSVdQbW4yM2tBWTg5T0ZMd3dEcHluZkhKdGhjQldLMnlUbm5NM2NRWm1maUZzM2E1eTA2L0lubWMrTW1MRWlEZ2lHdUhPZDZLam96RnUzRGpVcWxYTFQ2MHFQN0t5c2pCanhnd2NQSGpRM2E4dWpJdUw4ODNHVUVKNDZjU0VDVzdIdWJsaFE5UWFPUklteGVXT3dVelB6a2I2dkhsd0hIRnpqR05lMkdqcVZJbHpVZVllWFpRWFQwU1B1UHU5M28xTitGdmJFSVNaSy9kdGxjM0orUDR2QjlZbGU1QnNJSHozK2FEd0IzemZLaUgrWjhXWURYRndjeHlQYWh5T2pvKzNSbGhOMXpQSmc1MHR5NDVkY3c0aDgzQ09XOTlqeHNLQnMzcklPQzRxcGR3QlhkM3VWN1FXclJENit2dlE2dFgzVTZ2S0QwNVBROEhyTDhMWXM5Tzk3d0VMbzFadkxsZjlpc3c4ODVHMHRMUi9BVkRlTXdVbzNERDh0ZGRldy83OWJxejVEVUpIamh6QmE2Kzk1bmJpakprUGg0V0YvY05QelJMQ2JWcHU3citJMmEwNGQ2YWs0TXowNmJBZFB1eXZacFVMOXVSa25KMCszZTNFR1FPSFF3b0tKTTVGdVJDOU5meWZES3h6OTN2clQraDQvWGNiVG1SWDNuM1FVbklOdlA2N3phUEVHUU9iR204Tys3c2ZtaVhFUld4OHp1Mzc5WndUK2RqMDloNWtITXoyVTZ2S2greWp1ZGo0OWg3M0UyZmd3eFpUbEl6am90TEt6akwrQmJqM2ZHQWNQZ2pyRXc5RDM3bmRYODBxRi9UOWUyRjkvR0gzRTJmTWh5UDF2SExYcjFUdVY2USs5c2dqajdRZ29rMUU1TlpVTWszVDhNQUREK0NtbTI0Q1VjWDVKMkZtckYrL0hsOSsrU1YwM2UyYjZTeG03aHNmSCs5V1J5U0V2NlUrK1dRTHA4V3lDWUI3VTBZMURWWHZ2aHNSdlh0WHVEaTNidG1DekFVTEFNTzl4QUVEV1diRDZGdC8yalNKYzFGdS9IUGgyU2lUT1hJamc5dDY4djM3MjRTZy8xVW1tTFdLRStlbDBRM0dyOGQxZkxQWDRka0ZHSWVzbXJYemZ3YlZxdGlaQ1ZGdUxCbTl2b1ZaTTdrOWpwTUd0QjU2RmFMNzFhdHc0M2pLaG5QNDZ6OUpZSGZ6LzR3c1lxUHZMYk43eVRndUtyV0NBWjFiT01pMGlkeDlQakNaWUJuN05FS0dEQU1xVUw4Q1pqaVdMNEo5Mmp1QTd0NDJwZ3pPSW9mUk4zTGR0bkxYcjFTZ2Y2SHk0WkZISHVtdGFkcHFBRzdQN1c3VHBnMUdqQmlCT25YcStLRmxnWldSa1lGNTgrWmh4NDRkbm56ZHpzejN4TWZITC9GMXU0VHdoWk5QUDkwYkpwTkhjVzVwMlJMVmh3MkR1UUlzMTlhenNwRDU0NCt3SlNaNjhuVzd4bnhQZzZsVEpjNUZ1VFA2WjY1dGFOYU5BRnA0OHYwR0VZUUgyNFhnbWxxbUNuVXZmQ0ZtNEdDNmp2OGtPcENTNi9HbWI4ZHROcjNydkh1anp2aXliVUs0c21Mc2h0NkF0aHBndDhmeG10ZFVSZHVIbWlHc2R2QWYvRldRYWNlK2I0N2k3SzRNOTcvTXNBTzQ1OVpaUFdRY0Z3SkFkdjh1dlRXTlZnUGtkcitpWGQ4Vm9STmVoTmFna1QrYUZsREd1Yk93ZnpRRitoKy91ZjFkQXR0aGFQZEUvTEtwWFBZckZmU1dybXc5OHNnajl4SFJkMFRrOXZFOEZvc0ZmL3ZiMzNEampUZEMwNEp2VmExaEdQampqei93OWRkZm82Q0VqZEpkMEEzREdQUGxsMTkrNGV1MkNlRkx5Uk1tM0tjQjM4R0RPRWRJQ0tyZGRSZkNlL1FBQldHY016T3NXN2NpS3lFQmJMTjVjZ0VkekdNYVRac21jUzdLclg4dXpHdW9tV2tkUEV5Z0FVQ24raVlNdXlZRXRjTXIxdTFXdXBXeFlKOGRXMDU1c1V5VmNWeDNvay9ja1BCazM3Vk1DSFVyeDI2OHoyRDI2SDVkczJob2ZXOFROTzViRnhTRXMweVpHYWMybnNPKzc0OUNML0Fvam5XTmFjek5zN3JMT0M3RUJYTDZkN21QTk8wN0FPNC9INFJXZ1dYTU9JVGNlUThRaE04SE1BdzRWaTZCL2RPcFFMNUhCeUxvQkdOTXhPcXQ1YlpmQ2I3ZVBraU1HREZpT0JIRnc4Tjk1YUtqb3pGMDZGQzBiOTgrS0thR016UDI3ZHVISDM3NEFVbEpTWjVleGdBd1BpNHU3aU1mTmswSXYwbVpPSEU0QS9Id01NN05EUnFnNmgxM29NclZWd2ZIVkcxbTJBNGZSdmFTSlhBY1ArN1JKUWd3d0R5KzRkU3BFdWVpM0h0NFZYYXRFSnRwTFlIYWUzT2RYbzFNdUxXNUdRMmp0S0M5OFdJQXAzTU5yRGppeE8rZUhBaHc4YlgyRzZUM2pSc1VkZFkzclJQQ015dkdiaHdPTDhieHlNYmhhRFVrR3JYYVZnK1dZUndaQjdKeEtPRTRzbzU2ZXRvZkdXd1k0d2ZPN2luanVCQlhrRHVneTNBUXhSY3U5bmFmMXJ3bExLUCtENmF1UFlMbStVRGZ1UjMyTHo2RjhaZEhxMUVBc01IQStLalZXOHAxdnhJRS94ckI2M3dDTFJhQTJkTnJ0R3paRXZmZGR4OWF0MjVkTHBOb3pJeWtwQ1Q4OU5OUDJMdDNyemVYY3FJd2NmYUpqNW9tUkVDY2VQcnA0V1F5ZVJYbmxxWk5FWFg3N1FodDNyeDhEcExNc0I4L2p1eGx5MkIzLzhUY1lnUTQyVERHTjVvMlRlSmNCSTFoMzUrSnJCb2VtVUNFbTd5OTF2WDFOTnphekl6bU5UUm81VEhXcjRDWmNTU1RzZktJRTF0UGU1YzBPMitkNGN5N00zWndIZmQySlJmQ1Q1YU5YVDljZzNmamVMWG1rV2cxSkJyVlcxWXRyOE00c28vbTR0Qi9rNUcrejZ2dEJaMEVZL3d0TTN2Sk9DNUVLYklHZEJsdUlzMnJma1ZyMXdHV1I1K0E2ZHJyeXUzemdiNHZFWTY0bWRDM2IvSDRNZ1E0RFRiR1I2M1pXdTc3bFhMNHIxQ3hqQnc1Y2pDQS93Q0k4T1k2alJzM3hzMDMzNHd1WGJvZ1BEemNONDN6UWtGQkFiWnYzNDVWcTFiaDZOR2pYbDJMbWEyYXBvMk5qWTJkNjV2V0NSRllKOGVQSHd4Tjh6ck96UTBhSUtKdlg0UmRleTIwc0RBZnRjNXpoczJHZ2oxN2tQZmJiM0NjT09IdDVhek1QTGJ4MUtrUzV5TDRNTk9qaXdzK0JmRlk4c0c5VTUxd1F0OW9FenJYTjZGT3VGYnU3b21aZ1RTcmdXMm5kS3hMMW5FbTMrTTl6ZjUzVFlBSkZQdjVvQ3FQZ2NqN0N3cmhROHZHYkJ5c0FmOEJlVGVPUnpZTVE1TUI5Vkd2VTAyWXd6eCtadllacDAzSDJSMFpPUDdMYVdRZjgzU21XU0VDckRvYlkyK2IxVXZHY1NFVVpQZnZNdGlrMFg4WTVGVy9valZyQWZPOUQ4Qjh3d0JRUktTdm11Y3h0dWJEK2Z1dmNQNzBIWXdEZjNsMUxXSlltWTJ4a2I5c0RZcCtwWnpkcmxWTUR6LzhjQWROMHhLSXFKbTMxN0pZTE9qVnF4ZXV2LzU2dEc3ZEdxR2hidTlINkRHNzNZNkRCdzlpNTg2ZCtQMzMzejNkMCt4U0ticXVENTA3ZCs0R1gxeE1pTEtTK3N3ekhaek1DUUM4am5PeVdCRFd1VE9xdEd1SDBHYk5RQUdNYzNZNFlEOXlCQVY3OXlKL3l4YlA5alM3OUpwQUNvaUdObjcvZllsekVkUkdMY29ielVSVHljdEUrWVZhVkNkMHFtOUc2NW9hbWxTak1wdVJaakFqT1p0eE1OM0E5dE02RG1aNHNaL1pwUmhXWmp6M3hWM2g1ZjZ0c3FpOFZqMitzWU51SUlISSszRmNzMmhvMkwwMjZuU3NnUm90bzJBS2RYLzdJMC9wZGdPWmgzTndkbmNHVWphY2cxN2dpeG1qbktLeE52VG1XZDFsSEJmQ0RiazNkZThBK09iNUFGV3F3SHpMSUpoNjNnRFR0ZGVCQXZpaW5XMDJHSHQyd3JueE56aVhML1owVDdOTHI1cWlPV2xvK0srYmc2WmZrZVJaZ0F3Yk5xeG1SRVRFOTBUazliS1BJbWF6R1IwNmRFQ0hEaDNRcEVrVE5HellFQmFMeFZlWGg4UGh3S2xUcDNEOCtISHMzcjBiTzNmdWhOMXU5OW4xQVd3b0tDaTQ1NXR2dmtuMTVVV0ZLQ3ZKNDhmWEpDS2Z4am5NWmxTNTVocUV0bW1Ea0lZTkVWSy9QaWdreEdlWFo2Y1R6dFJVT0ZKU1VMQnZId3IyN2dVY0RwOWRIOEFHbTlONVQvTVBQNVE0RnhYQ2lJVGNhODBocHE4Qjltb2Z0Q3NKTXdQWDFqWGg2cG9hR2tacGFCaEpDQXNobjkrc01RQ3JnM0VxbDVHU2ErQkFtb0ZkWjNUa3UzZWF2R3BkKzNVWUQ4VGZFZW5SOGR0Q0JOS3lSLytvcVpucGUvaHdITmZNaE5ydHE2TjIrK3FJYWh5T2lBYmhNRmw4dHhtNDRUQ1FlOXFLM0JQNU9KZVlpYk83TTJIWWZaZjhac2FHQWgzM0RQNjhoNHpqUW5nZ3EyZTdtcWF3aU8vaGcrMGZpb1ZZWU9yZUU2YnVmYUMxYUFYdHF1WStmZG5PZGp1TTQwZGdIRDRJZmZNRzZCdC9CMncrbVRoVGVIM0dCcUw4ZXlKWDd3bXFma1dTWndFVUV4T2pIVDE2OUIwaW1nZ1BOeVl0amFacHVPcXFxOUMwYVZQVXFWTUhOV3ZXUlBYcTFWR3RXalZZTEJhRWhJVEFZckhBYkRiRDZYVEM0WERBYnJmRGJyY2pPenNibVptWlNFOVB4N2x6NTNEMDZGRWNQWG9VdXU2VC9VMHVaUUNZbFp1YisrVDgrZlA5VW9FUVpZVmpZclNVbkp4M0FQZ2x6cUZwQ0duVUNDSFIwVERYckFsVDllb3dWYXNHTFRJU1pMRVVKdGJNWnBEWkROWjF3T0VBbi85bDVPWkN6OHFDbnBrSlBUMGQ5aE1uQ3Bkaitpbk9pWGxXZytUa0owbmlYRlEwTWF3OTJzMDZtWmllQnRpdlUwTnJoUkdhVmROUUo1eFFNNHhRTFpSUXJRb2hNZ1FJTVJGQ05NQ3NBU0VhQUJDY0JzTmhvUENYenNpMUExazJScmFOa1Y3QU9KdlBPSkpsNEp3UGxtSzY0R0RnNHkrMmhEMkxHUExoTkRZaC9JdGpXRnQxYXRNN0JtRWkrV0VjSncySWlvNUExYWFSQ0tzZGlpclZMUWl0YmtGbzFSQm9GZzJtRUExYUNFRXphekNjRE1OaFFIY1lNT3dHN0RrTzJETHRLTWkwdzNyT2h1eGplY2crbmdmV2ZSL1BEQmdBemNwS08vYmsvZlB2bDNGY0NDOHdvRmx2NnZhT0FaN282VUVDcFRLWm9MVzhHdHJWYmFBMWFBU3FVeGRVcXc2b1ppMGdOQlJrQ1MzODM1QVFzTU1CMk94Z3V3MndGWUF6TThEbnpvTFBub0Z4K2lTTUEvc0tsMk02L2ZCR0RXd1FZMWI0bWkxUEVoQjAvWW9rejhyQXlKRWpld0dZQTZCdFdiZWxEQ1RwdWo1bTd0eTVxOHE2SVVMNDA4bHg0M29oSktSU3hqa3pKeEh6bUViVHBrbWNpd3B0MUNKYkc1RHpRd2JkN0l1OTBDcUM4M3ViL2FKQmYzcjJIWkc3eTdvOVFuaHErV04vOUNKTm13T3FmT000Z0NSTjV6RTN6K2twNDdnUVBwUTlvR3N2amFoeVBoK0FrNGd3Sm5MVmxxRHRWK1JHcjR3TUd6Yk1FaGtaK1c4QXp3QUkzSVpHWmNjQjRKUFRwMCsvdUhUcFV1ODNVUklpQ0NRT0cyYXBGaDM5YnlLcUZISE96QTZONkpNOHUvM0ZWaDkvTEhFdUtvMS9MaTI0bTNUakF5SzBMT3UybExFakJrelB4dDRSK2tOWk4wUUlYL2grMlBlV2FyV2kvMDNRbnZIM0xOTnlnZUZnNGsvMGtOb3ZEdnE0bFl6alF2aEJZcnQybGliMXd2NnRFVDNEb0VyUXI3QURvRThpanFlL1NJY09CWFcvSXNtek1qWnk1TWkyekR5ZGlHNHA2N2I0Q3pPdlkrWUpYMzc1NWJheWJvc1FaZUhZeElsdHpjQjBBQlUyemdHc0kyQkN3dzgra0RnWGxWTU1hNk82NUwvSVJFOFJVS2VzbXhOSVRFZ2puVC81ZkNzRjVNTUFBQ0FBU1VSQlZGdjQ2N0pFVTFSRXE4WnNiS3NUVHlkVTNQdDFNTmF4aGdrRFArc2g0N2dRQVpCejAvVnRDZWJwcU5EOUNxOGoxaWRFL0xLOVF2UXJrandySng1KytPRSttcVpOSnFLK1pkMFdYMkhtelFCZWlZK1BYMW5XYlJHaVBFaVpPTEVQTTA5R0JZdHpJbnFsMFFjZlNKd0xBYUJmREp0YmRiTSt6b3luQUxRbzYvYjRFNE9PTXZTUGs3WkVmTFEyaHZ5eE9Zb1E1Y3JTMFJ2N2FCb21FMUJ4eG5Id1pyRCt5c0JaZldRY0Y2SU1aUGZyM0ljcVdCNEF6SnVkeEs5VVg3MjFRdlVya2p3clp4NTU1SkZiaVdnU0VmWHl4ZldZR2VUaTJIdVZNbTdhcXV2Nm0zUG56bDNveTRzS1VWRWNIei8rVnMxSGNVNG9qR0c0aW1HVk11NWczZ3JtTnh0Tm15WnhMa1FKSGwyYS93QVptQUNnTXp6Y2VKemgrbVpOcFl5dk1NQkUrQk1HVGZ2OHpyQ3ZBbFN0RU9YS2l0RWJiMldOSnhGOE5ZNGo4SUhPMkdvQWI5NDJxNGVNNDBLVUE1a0RPdDlxZ3VhelBFQVoyV29ZeHB0VmY5bGFJZnNWU1o2VlU4T0hEMjl2TnB1ZkFqQVVRSFYvMStlREJGb09nSjhNdy9oSWxtY0tvZWIwTTgrMDE1bTlpbk1pS2t5ZUJRQUJPUWJ6VHhyUlI3SThVd2gxb3hiWjJoRDB4NWd3REVCajVTOFNuWCtxZHMwUEw4SXVkUXJBZkdaOXpoZDNSdTN4WjBWQ0JJdmxZOWUzSjVpZkF2TlFrS2YzNjRUQ3pKai9GWTdqK0FrNlBocjR1U3pQRktJOHl1blhwYjFtb3FjWUdBcVEzL01BWG1Qa2dQQVRHYzZQS3NyeXpKSkk4cXljdSt1dXU4SnIxYW8xZ29nZUJOQURnTG1zMjNRQkp6TnZJNkx2d3NMQzVzeVlNU08zckJza1JEQktHVDA2bktLaVJoaUEyM0h1VHZMTWs0ZHJBcHdHc0EzQWR4YXJkVTVkaVhNaHZQTFlvb0tiRFRKR0V0QWZRSU5TQzd1UlBQUDU3TkpDcVV6MEMxai84b3M3SXBmNSt1SkNWQlEvajk0YWJpSG5DQUllQkhFUGdOeTRYMWRQbm5rNCtjd0p4alltL3M2aVZaM1RmMFk3R2NlRkNBSXBuVHVIVjZ1dWpRRG9RUzVuZVFBQ25NellCZzNmUlRqejV0RGF4RXJScjBqeUxJZ01HemFzWmtSRXhIMUVkRGVBZmdBaXk2QVorZWNQQUZoa0dNYjhlZlBtblNtRE5naFJZU1dQSDEvVFJIUWZFOTBONW40Z0tqWE8vWkk4WTg0bllCMERpNno1K2ZOYnpwd3BjUzZFSDR4WW5IdWRCdE5nRGVqUDRKNEVXQzRxRVBqa21RUEFSb041TFhOSVF0eGRsdTNlWGxDSXltYlpvMy9VTklYUWZRRHVacUFmVVBvNDdxZmtXVDRScldPZEY3R216eDg0czdlTTQwSUVzYXllN1dxYXc4THZZNks3bWRHUEtQQjVBQUx5QVY1bmdCZkJhcDhmOWNldVN0ZXZTUElzU04xKysrMmh0V3ZYN2hFU0VuS0RZUmhkaWVnNkFORitxQ3FGbVhjUTBWYkRNTmJsNStmL01YLytmS3NmNmhGQ1hPTGdrMCtHVmpHYmU1aUpiakNJdWdLNExNNTlsRHdyanZQenlmRS9vcWROa3pnWElvQnVYM0l3dEJFYTk0YUJIZ3krRGtUdGlOQUd6R3IzYXU0bXp4Z0dnQU1BOWpEeFRtYmVlRXFMK0czcElBcnFZK1NGS0UrVzNMNGsxTnk0ZWcrWXRCdVl1WVQ3ZFo4a3p3ckhjZEJXSGNhNm5IVDhjZi84WGpLT0MxRUJIV3paTXJSK2RJMGVtb1libU5FVmhPc0E4a01lZ0ZQQXRJT1p0eEt3THFQZzFCL1JHMDVVNm41RmttY1Z5RC8rOFk4R1pyUDVlbVp1VDBRdGlXZ0lnRG9xMzJYbVBBQnJpZWdVTXg4R2tFaEVPK0xpNHBMOTJtZ2hoRnVPUHYxMEE1T21YUStpOWhwelM5SzBJY3lzRk9kZ3ptT2l0UVNjSXVBd0cwWWlpSFkwbWpwVjRseUljdWl4eGRhVkRMNVpxWERoanVNR0NBNEduQVRrZ3BBRGc3TkJkSkpCS1REMFkyVFNrcHhrVHNyTENkazUvMzZ5Ky9kUElJUzQxTExSNnhwb1pMa2V4TzJaMFpKSUd3S29qZU5NbEVjR3J3WFJLUUlmTnBnVFliTHZHRGpqUmhuSGhhakU4dnAyYnVBMDAvVW1UV3ZQekMwSnFBOUNmV2FxUWVCcUlJb0FjMGpoa25KMmdzakJ6UGtBc2pTaURJYVJ5a3luQ0Roc0FJa09KM2JVV3JkRitwVkxTUEtzQWhzeFlzUnlJcnBWcFN3emI0NlBqKy91N3pZSklYd3I1WmxubGpPemNwdzNuanBWNGx5SUlQSFlFcXR5ZklONTgrZDNSa2g4Q3hGa1Zvelp0QnlrT0k0RG13Zk83Q0Z4TG9RUVpjQ2pZOU9GRUVJSUlZUVFRZ2doaEtnTU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xS3diSUR3emN1VEkxUUFHQkxKT1p0NGNIeC9mUFpCMUNsR1puWnc0c1V6aXZQSFVxUkxuUXZqWnFNWDVaUkRmMlB6Rm5lRVMzMElFeUlxeEc4dGtIQjg0cTZmRXVSQkMrSmpNUEF0ZU5RSmRJUkhWQ25TZFFsUnF6QUdQYzAzaVhJaUE0RElaeHlIeExVUWdsY1U0RGszaVhBZ2gvRUNTWjBISzZYVGVCbUJ2b09wajVpTUErZ2VxUGlFRVlOSzAyeWlBY1U3QUViWmFKYzZGQ0FDN1RiK05RUUdMYndCSGRJZU00MElFRXBNUjBIRWNqQ09HcVVEaVhBZ2gvRUNXYlFheDRjT0gxeldiemI4QWFPdlBlcGo1Q0JIZEdCY1hsK3pQZW9RUWx6djl6RE4xRGVaZjJNOXhmajV4ZG1PakdUTWt6b1VJa09FLzV0UzFoSnAvSWJCZjR4dUZpYk1iNDRhRVMzd0xFV0RMeDY2dnE4SGs5M0VjakNOc3N0MDRjTWFORXVkQ0NPRUhrandMY3Y1T29FbmlUSWl5NSs4RW1pVE9oQ2c3QVVpZ1NlSk1pRExtOXdTYUpNNkVFTUx2SkhsV0FmZ3JnU2FKTXlIS0QzOGwwQ1J4SmtUWjgyTUNUUkpuUXBRVGZrdWdTZUpNQ0NFQ1FwSm5GWVN2RTJpU09CT2kvUEYxQWswU1owS1VIMzVJb0VuaVRJaHl4dWNKTkVtY0NTRkV3RWp5ckFMeFZRSk5FbWRDbEYrK1NxQko0a3lJOHNlSENUUkpuQWxSVHZrc2dTYUpNeUdFQ0NoSm5sVXczaWJRSkhFbVJQbm5iUUpORW1kQ2xGOCtTS0JKNGt5SWNzN3JCSm9rem9RUUl1QWtlVllCZVpwQWs4U1pFTUhEMHdTYUpNNkVLUCs4U0tCSjRreUlJT0Z4QWswU1owSUlVU1lrZVZaQnVadEFrOFNaRU1ISDNRU2FKTTZFQ0I0ZUpOQWtjU1pFa0hFN2dTYUpNeUdFS0RPU1BLdkFWQk5va2pnVEluaXBKdEFrY1NaRThIRWpnU2FKTXlHQ2xISUNUUkpuUWdoUnBpUjVWc0c1U3FCSjRreUk0T2NxZ1NhSk15R0NsMElDVFJKblFnUTVsd2swU1p3SklVU1prK1JaSlZCU0FrMFNaMEpVSENVbDBDUnhKa1R3S3lXQkpva3pJU3FJRWhOb2tqZ1RRb2h5UVpKbmxjU2xDVFJKbkFsUjhWeWFRSlBFbVJBVnh4VVNhSkk0RTZLQ3VTeUJKb2t6SVlRb055UjVWb21jVDZDdEFGQUZ3QzJTT0JPaTRqbjl6RE4xZGViQ09MZGFiNUhFbVJBVlIyRUN6YlFDUkZVTU85OGlpVE1oS3A3bFk5ZlhKVGF0SUtJcWhsWndpeVRPaEJCQ0NDR0VFRUlJSVlRUVFnZ2hoQkJDQ0NHRUVFSUlJWVFRUWdnaGhCQkNDQ0dFRUVJSUlZUVFRZ2doaEJCQ0NDR0VFRUlJSVlRUVFnZ2hoQkJDQ0NHRUVFSUlJWVFRUWdnaGhCQkNDQ0dFRUVJSUlZUVFRZ2doaEJCQ0NDR0VFRUlJSVlRUVFnZ2hoQkJDQ0NHRUVFSUlJWVFRUWdnaGhCQkNDQ0Y4S2FTc0d5QUNvMnJWcWpYOWNGbjUrUkZDQ0JFTXFLd2JJSVFRUXZoTFNGUlVWSzFxMWFxMXFGV3JWdGZHalJ2ZjFyeDU4NyszYWRQbXFjNmRPMC91MDZmUEYvWHIxNy94MGkvVnFGSGoyaG8xYXJTLzBnV2pvcUt1YWRxMDZRT3VLZzRMQzR1KzdiYmJWcFgwZVdSa1pKMEhIbmpnTklDcXBWMm5jZVBHdDk5OTk5MWJYZFVuaElvbnVuVjc3cE03N3ZoS3RYenJXcld1T1RseElwZjArUnNEQm53MDQ0NDd2dkZONjlSMXFsZXZ4NFpSbzVJNk5Hell5WWVYcFE4R0R2eml0UUVEcHJ2enBjYzZkMzRxZHNpUUJBQ2hWL3A4eURYWFBQalYwS0ZMQVVTNDJSNnp3cTlMVVl1cVZWdTY4MHUxTVVPdXVlYkJmVTgrbWRXOGR1M1dxdDl4OWZNejVlYWJQL3RrMEtEL3FGNVBDQ0ZFeGJSaTdFYSs1WnBCSTFUTGQ3bXF4KzJmM2hmdjEvdmpkZzA3OWxreGRpUFhyMTYvYWNzNkxhK1BmMkRCd1g0dGJuWDVESENwRzFzT0dCYjc0SGY3SUMrTGhCQ2lSRmQ2c0JGKzBMeDU4NGZhdEduenVObHNqakNielpFaElTR1JJU0VoVmMxbWMvaUY1UndPUjQ3TlprdTMyV3hwQlFVRjUydzIyN25RME5ESVM2L1hxMWV2bVFCbzhlTEZ2Uzc5ckVtVEpvTzZkT255ZHQ3L3MzZmZZVTFkYnh6QXZ5R0VGZllPZXdzaXNtUllSVkRjT0JIM3BJNjZ0ZUxlVmV1bzBxclZuN3VnVnF0MW9ZSmJ3WW9MRlZCQldTSXp5QWdKaEJBZ0NmbjlnYUVoRUFScmx6MmY1K2xUYys2NTk1NGJrbkI1ODU3MzhIanBwYVdsU2ZMR3BLaW9TR2N3R0lIdkgxTG9kTHFSOUhZYWpXYWdxcXBxcEtHaFlWeGZYOTlrbkR3ZXJ3eUFFQUJVVkZUMDlQVDBQQ1hickt5c3h2VHMyZk9Ed1lwNzkrNU55c3JLT3Y2aGZzUm5oKzZncDJjdWIyT05RTUFmNXVnNDdtUkt5azlsVlZWTWVmMHlXS3kwdHB3c2ljbDh0R3Znd09NNzd0MWJtMTFabWZreEEvNEkxRzhDQTM5UW9sS1ZxcXFxdUZiYTJsYXRkYzdoY0lvQjhOdHdYREc3cG9iMWxhZG4yTG0wdEdNdm1NekVEKzNnem1CMFdkMmp4L1lEejU1OWIwQ242elE1V01NYnVYNk52Ly8ybEpLU0pBTTZYUU9BaG1SN0xaVmFaMHlqR2NvN2R1eVVLYTgvZFA1dVI0NVk1M0E0T1ZKTnlyOU5uOTZ1bjROcGVIaWJ2a20vbTVaMnBhWlhMLzVJQjRlSjI4cksxclRuSFBLOEtpdEwyUndZdU9kcVp1YTVtTXpNODUvaW1BUkJFTVRuVDB0Rlc4L2V3TEh4L2pqQXR1K1lsWDAyZlBEK2VQdWREWk51Wmx4cDAvMXhUVjB0SHdCb1lobzFxelFyTmZiTjlaUExBdGNkNytYUWQ5emFxNHVIQXhDMTVUaDBKVzFkTXkzTERtM3RUeEFFOFY5RWdtZC9rWXFLaXNTOHZMekxRcUdRS3hBSXVBS0JvRW9rRXRXNnVycXVOREF3OEwxOSszWlFmbjcrTGJUaGw1YVptZGtBQXdNRDMram9hQitnSWROTWVudFJVZEgxNnVycWVaYVdsaUUxTlRWTi9pQVhpOFdzcXFxcTBoWU9xelZxMUtpaWxzNFhFaEtTTHRzV0ZSWGx3bWF6VTFvYloxUlVsS3RRS0t5VGJhZFNxY3JEaHc5UHJxMnRyV3h0ZitMekZHaGowL1BZOE9HWFA5VHZURWpJN2RhMnl3dW9HTkxwUnRvcUtvMUJvdlR5OHRUOHlzcWN6aVltWFJScE5LcDAzN1lHNE5wcm9ZL1BTZzhHd3hjQTdrMmZudkdoL3VQUG5Sc1FsNU56VGZMWVFVL1BVVjdmSzJscDUwYzRPVTF3MWRQclVsTmJXeTJ2WHdhTGxjYlExclk4T0hqd2VVVUZCZG9jTDY5bGM3eThsa24zaVV4TzNrdWhVQlNNMWRWTmpkWFZUWk5uem16eUdmQXdMeSt1cTRWRlFFdkg3eGtaNlFRQVBRNGRzZ2NBSXgwZGl6TWhJYmU3SHozcXFGQlhKNklvS2lyZERRMU5sVGUrc092WHA1NUtTVGttYnpzQVRISnptN0VsTUhDdlRMTktZVmhZcTRIRytWMjdycDdmdGV0cWVkdmR3c00xU29HcWxyYkpQdmYzOC9KaWN6bWNOMVk2T3ZheTJ6SllyTGNBYWxzYkMwRVFCUEd2UXJQU3M3S1Z0MUZmeFlCaHBXZlY3SGQwRGlzbkh3Q3ZMU2Y0NnZSWVY3R0N1Tm45TVlXcXBId2crRmd5cjQ3YjV2dGpvWmhmRFFCVVJTb05RTjNSSjRmV1BjbTdmOFZLejlFTjcvK211REh6a2R6czZsSDcrK3R3d09GUUtRcFVNY1JpQVBWdFBUZEJFTVIvRFFtZS9VVllMTlpyRm92Vm1LV2hvYUhoMExObnoxTjBPdDNzN3QyNzQvTHo4NjlMOTNkd2NKakdZREQ4Nzk2OU93Tk5NMUtvWGw1ZTI5UFQwdytXbFpVOUJZQ1FrSkFXc3o5Y1hGeFd1cmk0ckpSdVMwbEoyZmJreVpQbExYVG5SRVJFTkFsRzBPbDA0MUdqUmhWRlJFVG9BT0RJN3FDaW9tSkpvOUZVMWRUVUdPK3ZxY25OQkp2TnpnQlFJN3VmcEw5UUtHUzNORzdpODNZN096dGFLdkJGZ1p5cGhISTB2cDRZMnRxV0dsU3FxcG02dWpYd2U5QmpzcHZiM0NsdWJuTmtkOXdiRkhSU3RxMnRHVTN0TWNEV2R0aWlidDNXNWJEWm1RQXcvUFJwdnhJZXIwSzJuNWVKaVVmRXNHR1hDaW9yYzEvazVEeVEycVRZbG95dXJYMzdIbWh0ZStEUFAzYytPbVRJNVJJZTcxMnZYMzV4bit2cXVyaXpzYkhuekpzM1IxZFVWTEE3bTVoNG1OUHBWcnNHRERpKzhNcVZTU252M2lYdEd6YnMxNURUcHdQTHFxdWJCZElMdzhMRVBTTWpuU1FCUjhuei9hYXlNa3U2Mzl1eXNqZG95RXBWYVcxOElyRzQvbjAvdWNRTmZWcTBJUzR1TERZbjUwcHIrOHZxYW00ZXVEa3djQThBV0dwcFdTc3JLaXJMdm43a1BmY3IvZnkycnZUejJ5cmQxdmZZTWZmVTB0TGs5b3lCSUtTb0FaQWJBQ2YrSUUxTlhWUldsbi9pbzlJQUNEN3hNWWwvRUROTk04dURJMC9KL1IwYzZqdHJjNmp2ck0yeTdhdXZMQjZja0JjZkRRQU1iWWFsTWxWWlZWZFZud0VBc3NHMnQreTNMZDRmNjZzMTlPZldWalc1UDI0dCtDWFIwcGdYOWxpNmYvK0RYVjl2ajlzUUNnQ08razVkQm5jYU9XZmYvWjJMcWdTVmJHMFZYUU5EWTFNSEE1RkJIVVBkeUtxK3ZsNWtiMkR2Sm5zY1Zpa3J1eHpsNUF0dmdpRCs4MGp3N0s5SDY5eTU4eEkzTjdmVmI5KysvVFUyTnJZUGw4dGxTVzNYOXZmMy81K05qYzNZakl5TVNNajhqRnhjWE1LVWxKUjBIajU4dUJ5QXJydTcrOXpUcDArYlZsZFhNd0hBMjlzNzNNek1iT0Q1OCtkZEFVaSsxYUpDS3FOTlZWWFZWRkZSVVVOTFM4c2ErRDNveGVWeTAwSkRRNXY5Z2c0TkRXM3lTMXdTWk92VHA4OXBmWDE5SDBtN0pJZ1hHeHM3VnJxL2pvNU9KMlZsWmIyYW1ob09oVUlSMmRuWlRRVWc1bkE0YjlyenhCR2ZId2M5dlE1dENSUkptSWFIMC9BKzRISW9LT2kwdTdGeDQrdFBjaHpUOEhES3F0dTM1eHJTNlVaZUppYmRZakl6THdBUUExRDR3dEl5NEVGdTdwMVBmQm1OZWxoYjk5MHphTkRKbnhJVGY5d1ZGN2YrUW1qb3c4amh3Nk5EbzZLQ2lxdXFTaVQ5UmpvN1Q5bmF1L2YvVWtwS2tpYkd4QXl1QktSdlNvV3RCZlY4emN3Q3pvMGVIU3NkeUdwSmR3dUwzcmZmdnIyeTh0YXR4UUNxdDhUSGJ6dzBaTWp4cmtaR0FkY3FLaTdNNjlKbGxZdVJrVWZ2WThlY0pkTXFMN3grZmRMVHhNVDdlbGJXeGJaZXN5VG9aS3lwYVFFQUhYVjFPd2dwRkJHRlNsVnFiVCtHdWpxanRRdzdBREJRVlRXU3Q2Mm91cHJaMHZVWGhvV0pGMTY3Rm5vbU5UVlNkcHV0dG5iaitZNEhCMSsxMWRYdElIa3MvZm9CR2hZZStHM0NoRmV4MmRsWHY3NTJMZlI5TnlvYVBwTkp0dG0veUxTWWFuSHMxa2xqMzl3N2UrcERmUmt1UFhxWWV3OGNtbkJrK1dJMGZHNThzakhjM2ZsVmFPYk40NUVBb0thdnp4aHpKQ3ZuenVhSm8zSWVYMjd6K3cwQXVzL1pzNy9nNmZXcjdkMFBBRG9ObWJ2QXhMVkh6eHNiUjQxR0M2OWpHLzlSWXgwQ3gwKzZ0blpvQ05xWVJmTmVXKzRuWllQbEZFMHpXN2taUGkycExIaVQ5ZUZlRGRmaE4zZjMvdk1MQTd5NGhXa2Z6UDRGQUQwVEI4ZmhoNUpmSHc1U2EvSHp0OXZzWGZ1VTZKcWFzZHREeDdkbnpNUy8wN3l6azczU3k5S2IxQ3U3TWZPUmVIdmNodENiYVZjaXBkc2p4NTFyOHJwYzJXdlQ2UTZHem8zM0o1TEExdWFiYTV2Y0g5dnEySFpTVTliVXE2cm5jUlFFSWxIdmpvT25paUVXTXpsNXplNlBqejA5dkQ3KzdhM1RzdTFLTkxyR25tRkhFcmJkV2p2aERUdmptZXgyTm90ZFhJRUtOZ0RVV05kV0RlNDBjczdkckJ0bnl2bmxCY0dkeHk3Y00reklZK24rZTBjY2IxYnVaYzNWc0tESHVmZmI5V1VWUVJERTU0Z0V6LzQ2eWc0T0RoT2RuWjBYcWFpb0dDUW1KcTRwTHk5L29hK3ZIMmhxYXFwTm85RjBWRlJVOUsydHJjZFFxVlNsTzNmdUJPZm01bDZRUG9DMnRyYXJ1N3Y3K3JpNHVGRUF1QUVCQVNmTnpjMEhwYVdsSFFFQVEwUERiaDA3ZGx3WUh4OC9CZThEWi83Ky9pY3BGQW9sTGk2dThSZjJGMTk4c2RmQ3dtS281TEVrNkNVSmlrVkZSYm0renhwclFrZEh4MkhZc0dIUEpZOHZYNzdzQ3dCMmRuWVQvUHo4amt2MmwxMnN3TkRRc1BzWFgzeXhUL0s0cnE2TzgrVEprNlY4UHIvd281OU40clBpSEI2dTA5cDJFd01ENjV1VEpqV3A3elhveEFsZkFCamw3RHo1aC83OUkyVURUZ3Q4ZmRmMnRiVWRISk9aZVIwQTd3dEx5NERUSTBiY25IL3QycVFMcjE1OThnTHd6Z1lHYnNlSERZcysvZXJWMGZWeGNXRUE2a05Pbis1OUtpVGs2cFh4NHhPWFhMczJQWmZOemx3WEdMZ3owTVltNk9qejUvdFczcnExQ0MxOCsvd3B4T2ZsM1RvOWN1VE55YTZ1czZUYkI5cmJCMHMvdmo5MTZsdDV4MmhMWnA1czhQTm1hR2lyMDdrbGxuWHZ2bmxaOSs3TnZyMXZnOXEreDQ2NWwvSDVUSG5CTjNtQnVhVGk0dnQ5angxekx3V3FlMFJFT0FKQWtMMTk4TUVoUTg3Slh1dm03dDEvckJFSStOOWV1elpmMGpiTncyUGVkRS9QaFgxT24vYW8vUFFaTGNRbll1enEzOU41eU94NXR6ZU9IZytaV29JNk5pNHUzV1ordi9maDRSV0xXUmxQRTJUMzFiVjBkT2tjUEgrUnFvYTI3dDJkTTZjQ3FKLzA2enVPRWwxVHF5M25sZ1JlTExzTkNRYUEzUHVYV3F5VDV6eGt3UUtSb0s2Tyt5NHRROXZZeWtwNlcyMXRYVDJmemN5VGQ0NE9BNlpNNTdIeUM5b2JQTlB2NE43RmUrcTMyMTllM1AwOTNjQ2d5V2N1cjFUTUE4cnFmYVp1M3M1Nms1eEVOekJvVXYrUVYxdGJwNmR1TExmKzRmQkR5Ui84RXVUczFJN1duSGM1T1ZKTnlxTU92R3hYL1VONWdTMVoyUzl1WHVsYVY4TjM2RFY2NHJQajMzeVMrb2Vjdk5TVXJyTjI3c2wrY09HY3ZKOHJRUURBdlBOVGZRRWdzRVAvQ2N0NnJqL2VkNzh2Qldpb2VTYmR6NG5SdWZ2OEhzc2E3NCtyYXJtY0l3OStYTXJpczVyZEgzT3FXY1U1ckp5V3ZqQ2pBUUM3bGxzbVo3dGNOOTlHSDMrZW4zQUxBTmIwMjNZaGcvWDY2ZW1ua2Q5S3R1dHBHbGx1R3ZCOWRKMndqbnhoUkJBRUFSSTgreXVKUER3OE5xbSt6NlRvMHFYTE5zbWlBQUNvMnRyYUhRQ0lNekl5anR5L2YzOHBnR1pUR3EydHJVZFFxVlRWbmoxN25sZFFVS0FCUUZKUzBtbytuMStvb2FHaEZ4QVE4RXR1YnU0NTZTTDgrZm41MGY3Ky9pY0tDd3V2WjJabVJnTEE3ZHUzaHdFTkdXY2hJU0d2WmFkckRoMDY5SU5GeU5zalBUMTlmM3A2K2dFMHZONFVRTEkyQ0JrME9yM1ZLWDRxQ2dweXAzYjJ0N2NmRGdEaGZmc2VEcnR4WXg0QXZxT1JrY3RFVjlldnBsKzZOQUx2c3ljZTVPYmUyZjdnd2RxZC9mcEZsRmRWbGR6Tnk3djVLYThodGJRMGVkcmx5eUUzczdJdVNkcktxcXVaWTQ4ZDY3Wnp4SWl6eDBOQ3JvakVZbEZWYlczbHVETm4rbjdvL0RxQWxvR2VIa08yM1V4RHd3SUFKTk1OWlpXeFdNeHlxVXkyVFhmdkxyMzk5dTBIYTh4SkM3UzJIcnphMy8rN3R2U1ZCSjFzTlRYdGZwcytQVk1xTzFCZWJiSzYwV2ZPOUVrckswdHRhWHFvTkROVlZWTXJBd01ubVdaeGFtbHBzb09lbnFPOHJFVjVnYm1la1pGT3N0TXNlOXZhRHBidE45N0ZaZm9nQjRlUW9hZE8rWlVCWE1uMUxlM2VmV05NUnNZNUVqajc1K29VdkNETWU4ckdyZTlTZm91RHBxWXFLaXVidkFiNS9LcEtVUzJmUC96N3U0OHlieDAvbW5oa3lSSXVsMXNtMlo0YWZYQ3ZzcmFoZ2NmWWxldWdRRlc0Ky8zMEtWR0x2dkNpMVNzMjFrdlVzdXJvM0d2VnliT3gyeWFQNFdROWY0NFdxR2tiRzNYOWFzZnUrM3ZtelV5L2NmU0k5RFl0STB2clRrUG1MS0RTVkZTRy8rLzVLOWw5NjNpVm5HT2pqT1Y5b2FCSW9TZ29DR3ByMnhWMFYyRllXL1paY2ZxOGdpS041am9pYkpucmlMQW05UTlmUngvWVM0R0NBbDNQeEpTdVoySnE0WjNiNUwxWjlPSzNPRWJuSGdFdEhmdkNkRGNuQVBqMUt4ZDdBTkRRdGJRWXNDWDY5dW5wN280VUJhRklVVUZGS1hqZkU3bjFEKy90bWowMS9VWmtxL1VQbllLbXorZzJlMWV6K29mVFlxcGJyWC9vUG1iWmF2Y3h5K1RXUHp3Y1pLa0JsTFpZLzFEUHhLRnBQZGtYOTJNcmk3TGZhRE1jN0t0a3RyR1lHYVQrSWRGdTBhOHU3STkrZGVHUDNoOEw2a1IxTlpwS0dvMmZHYVlhcGc3VHY1aS83ZENEM2NzS3VZVnlNeSs1WEM2TGk5OW52N0I0cGN3MzdEZU5YNEFKS0lKNkFLZ1RrK0FaUVJBRVFJSm5meVhoclZ1M0JvcEVJb0ZRS0N6aWNybmxBR2l1cnE1ZnU3aTRyQ3d0TFUxSVNFajR1cVNrNUlHN3UvdUd2THk4eXl3VzY0bjBBVEl5TXZZV0ZoWmVGUWdFM0w1OSsxNFhDb1c4NU9Ua0hRQTB1blhyZGtZc0Zvc1NFaExtQWRCUlZWV2xLeW9xcWxWV1ZxWlZWVlhsK1BqNDdDNG9LTGpENS9QbGZwc3RjZTdjdVU1Y0xyZlp0MWVTWUp1OC9ZeU1qSHhOVEV3R3N0bnNWd0FRR2hyYTZrMXRZbUxpbXVmUG4yLzYwSGlJejU5c29mcTJNcURUalFPdHJZTUF3RnhMeTJwejc5N2hLMi9kbWhmZXUvZmg2MWxaRjJXbkgrNSs5T2hiS3kwdDJ3TkRodnc2NE5RcDM3ZGxaYzBXdy9nanBBTm5CblM2Y1g4Ym15SERuSjNIK1pxYStxZXpXS2xsMWRVbDNjek5lKzdvMy8vSXRheXNxUHNGQmJFdjgvT2ZGUEw1QmJMSDZ1M3NQSHhuLy80UjhzNTFQQ1NreFNrVTg2OWVuWGp1MWF1ZkFlQlJZZUhkVnlVbHlXd1dxOW54NVNrRnFvem9kTlA3ZVhtM0FlRHg5T2s1WnBxYWxzRHZXV2E1SE02YktWRlJnOXA2VEdtRllXRWZ0WktYdkN3NDJYWjUwellMdzhLYVRjRXpBTlNESEJ4Q0FLQ1hwZVdBTzdtNVY0YzRPWTM1TmpCd3o4T0NncnR1eHNaZS9wYVdnZXJLeWxwOWJXd0dsL0Y0eFJ1bE10R0lmdzUxZFNQRGJvdjMvV1R1MVQvbzVmbWRPeDRmV2JrY0xTekFVMVAwTnZmcW1pSERPdzJaTzkxOS9NcDFGajZEQmo4K3ZDd3M0L2FKbzVJK2lUOXZXcS9Kc0xVcnkwNU9BaUJXVVRjeTRIUFpaWkxwZnhRTnVqb0FWSlhtNWJLWUdXa0FZR0RuNmk0VWlSclA5enJtNEw1NlFXMWQ5M2w3RGpCVEhzVkxEVUVwWVBueFU1ejhqTFFMODN4OThIdDVCUUJRR0xiNzRWTnUwZHZHS1Z2MmZTWk9VYUpyYWtzZVU2bEtOQUF3ZHZMcEtoYlBXZGpTYzVGOTcrSVpQcXVnTVhORng4YkZwZCthTTVmNTdIZnZvdWQ1dWp1T1dMSlkzODdEOCtyMjhhTlJVY0hXdCt2c1FUZXlzdW9aOXRQeHVQQnBrMWlaU1VtOVZwLzQ5ZXFxdm9IVlpXWE5QcHVueFZTTEwweDNjNUpjdXlUSUpEdWxrc3RNYjFQOXczcXg2SVAxRHlsaStVWE1IeDllSHNaOGZLMWRVOHFNUFFJQ3U4N2F1UWRvQ0dZcVVwV1ZWVTJzcklIZnIwZGVOcDFYNklhdFhxRWJtdFEvdkRqbkMvZlNuR1JTLy9BejhtUEkwU2N0dFM4SldCdXhKR0N0M04vTkxYRXk2dXpyWmVFN01LODg1eFVBM0pqNXFOWDc0OGduQjlhY2ZCYlI1UDU0Zm85bCs2U3oxQURnZnc5K1dCajE0dlN1eXBvS2xvNnFkbU5tNkxET1krWjZXM1lMMnYzYnRubHRIYU82aW9aT1ZXM1RLdTNwb2dBQUlBQkpSRUZVK3F4VVJSVWFBQWpxaFNSNFJoQUVBUkk4KzB1VmxaVkpNcnFvOXZiMms5emMzTllEd0tOSGoyWm5aV1dkUUVOOUZXVURBd012RnhlWHhYZnYzcDJZbTV0N1RySS9qOGNyNXZGNHhSMDdkcHl2cHFabWN1UEdqZDRBYW52MjdIbWN3V0QwQklCUm8wYTlrejF2ZlgyOWdFS2hVSHYwNkhIayt2WHJmVDQwemhFalJyUnAyaFVBVFV0THl6NjJ0cllUQUdEZ3dJRVBXU3pXYzBud0xDb3F5dlY5MWx0TVdscGFwR1FuVlZWVm5hQ2dvUHM4SGkrM2plY2hQajhVQU1yRlFtSHg2RE5uK3NUbjVjVzMxbGxMUzB1MWk1NWVOelJNVDFERSs2bU9YN3E2em5uTDRXVGE2K282TFl5T0RqMDFac3pOTlQxNmJMWFEwckxKWUxGZVdXcHBXZWRXVkRST1M5emFwOC8rL01yS25MY1ZGVy8yRFJqd1MvL2p4ejN4aWVvYWRUUXdjSGMyTkhSMU16YnU0bU5xNnVkb1lPQlNMUkR3YnJ4NWMvSDlOZDRDQUJjR3czT3NzL1BVb1k2T1k3NTBkNThIQU56YTJvcUN5c3JjcU5ldmY5bno1RW1UUDhwa2cwT3QxVHlURFJDTk9IVXFBSUJpWVZoWW13dGNtNGFIVSs3bDVkMis5ejU0RnZMcnI0R3Fpb3EwMkNsVFhrODhlM1pnUVZYVjJ4cWhzRTVGVVZHcHBYTzI1VnpoOSsrdmo4N01iRks3SmNES0t1aHRSVVZtcnN5VThVSDI5cVBEdW5WYjM5Ynh0OGRRVDg4dk9YeCtPWjFHVTkvWXUvZnU3bS9lWERUWDFMUldwRkpwem9hR2JnWnFha1ljUHIvYzE4TEN2NnEydGpMNDVNbHU1VURsMG03ZE5pUVVGajZRWGlHVitQdm9kM0R2MG4vOXBhc1VCU3IxNXFheHdia1BMellwZWNET2ZaVmF5NitxTkhUMDd1clFjL3hFbTU2angrVS9qcjUwZGxZWDExNUxmenJtT21ySmlvemJKMDVCS3VzamJudm9CTW0vdmFkdTNFWUJoWEo1U1dBUHRMd1NIYVhibkI4UHFHZ2JHcDRLZGJURCswQlErbzJqUjhxemt4TzV6UFIwb0dFMXZENXJ6cHpSTm5Ody9HM1hyR21lRTlldGVYYjhtMjhrL2QzR0xGbXViZTdnZUh0YmFPUFVMdmZSeTFack1teWExUVd6NmpZMDJLcmIwR0RaZGdBb1RYdnlXRHA0cHFwbFpGU1FjUDFLL0w0Rml3RlVQNGxjdTdIM3lsK09XM1lNQ01oOWVQR0MyNmdWcS9UczNEeWlabmR4bGt5cnpJNDlmZExRdHF0M1RsbmJwNFpLZ2s3S1JwWVdBS0JyMGJFRFJTZ1UxU3NydFZyL1VGV0h3WkROOHBLbG9tMGd0LzVoZFJtVEtRbmtTWk90TXlkTnc3SkQ0L242YnJoNFZjdk1vYkgrb1NSbzFqaEZWRk5UZC95K0Y2OEtubHk3ZW5mblRGTC84RDlpNDQwVklma1ZiNXRrVEI0Y2VlcDF4S045S3gvbTMyM3lHYk5wd000bWkzN3BRbGZUMmNhMVQ2QmQvd2tBc0d2NHdZZlpyTXpua3VEWlY2Zkh1aTd2OCsySmhKejdNYmZmeEVSSzlsT2hhdWpzQ2o1NHY1UmJMSDEvVEFPQW54N3ZXZjRvTDc3eC9iZy81R1JLYlYzRFNwdmwxYXdpZlExRGN3QXdwQnNhOVhjYU11MTIrdFhqNWZ6eXRuNXhwcXlob3FsYnppdHRFaXluS2RDVUFVQll5LzlUeWtzUUJFSDgyNURnMlY5TDNkN2VQcVJUcDA1TGxaU1VORis4ZUxINTlldlhoOUh3N2JpR21wb2FYVkZSVWYzNTgrZnI2WFQ2VDcxNjlUcVRrSkFRbHBxYStvUGtBSFE2M2NqZDNmMmJ6TXpNbndvTEMyOERRR3BxNnM2S2lvcFhOVFUxNVQ0K1BydHUzYm8xbk1QaHZBNEpDVW03ZCsvZXhLeXNySjlkWFYxWHU3bTVyZFhUMC9PU3pXaVQxZGJNc3drVEpoVFNhRFIxZ1VEQUJZQ29xS2pPYkRiN3BhVG1HWnZOemlnc0xMeW1xNnZyd2VWeUcxZjROREV4bVZwZlh5L015c3FLK2FOUEtQSHYxTjZGQW1TWmhvZFRORFUxZFVNOVBlZnZldmh3MDJwLy8rK1lmSDUrajRnSTV5VmR1NjZkR3gwOWJtM1BudDkvNmVtNVlOMmRPd3NCd0VoZDNYQzBzL09VTGZIeEs3NjhmSG1FcnBLU05qNWhRZkM1M3Q1TEIzZm9NQ3FEeFhyMU1EOC83dHY0K0JXeDJkbXhrS201OUxLbzZObkxvcUpuSzIvZG11dk9ZSGg0bTVrRmREWTA5TERYMFhHNm1KRng1bE9OUjlhc0sxZkdYbnI5V203QmRIblRJUE1yS2hxellBcXFxdDdLcnJiWk16TFNDV2hZTU9DWDRPRHJmU0lpT2trV0RMZ3pjV0tMVTlwSytmeGkyY0RmcFhIakh1OTc4bVM3ZFBZZUFKU2FtUlczZGwwdFpaVHQ3Tjgvb3JXc3ZmZFU1M2g1TFQvMTRzV1IrVjI3cmg1MjZwVGZxWkNRbTdPdlhoMC8vZEtsU1dpWTdxdHlmTVNJODlVQ0FXL3krZk9EWHBXWHB3N3EwQ0ZrZ2Evdm1qVjM3c3dud2JOL2hyTDBnclRDcE5qYmp3NHRYeXBUSzB6SjFMMm5YK0dMdTdlN3o5MjVUOTNBd3FLaU1EUGp4Zm53N3pKdlIvN0VMeTk5RjdPOGY2Q3FycWtKV2dtQzNQL2Z3am5CdXg4bU9nK1pPVHYxMHY0OXN0c2Qrb1ZPMVhmbzRuVjk0OGloa01tZ0ttWGxaWGNLWGhBR0FDS0JXRmlXK2ZSSjZ2bGQyMFYxZklIdmpPMC9NRnk2KzkvZEdEemNwR3Z3TU04SjZ6YmUzenQzcG5TQisxK25kYktUUGQvNEV6bnZzdTZjUFA3NHlNb2wwdTFHOXA0K2czZmVlMVF2ckdseUxjeWtXN2NHYnJwMDAzSFE5Q2IxRDJXRGJ5RkhYc210ZjlpV1dtT3ltVnJCKzU2MjZZczQ3OG5yTjJQeStvK3FmM2h4emhmdS9MSWlwcnpnbTd6QVhObkxKL2N2enZuQ0hTaXRQdk9WbXlQUVVLZXV6OHBUNTJTdnRlZFh1MzRVMXZMNWQzZXVic3c2ZFI0Mlo1N0wwSGtMVHkzdzl2Z1RWdlFrL2dGS0twbTVMZFVRSzZzcExaSnRGOWFMbW54cEZESDFYS0VxVFZXZEw2am1Bc0RNMCtNNlo3T3pYMHBxbnIxbHY4MTRtdi9nbXIyQmc4ZVJoTDJOOThmOW5RWlBGZFdMaEk4ejRodnZqN1doVFFlQS9JckNUS256S2lwUUZLZzFvbG9lQUJSem1UbW1XaGIyQURDaHk3Uk5GQXFGRXBFUXNiNnQxMnFyNzlpSkFncWxnSlBmNU1zckZRcFZHUURxUkhVa2VFWVFCQUVTUFB2THFLbXBtWXdjT1RKSFVxdXNwcWFtMU4zZGZhT1hsMWM0bFVwdE1xVkJMQmJYQzRYQzZwcWFHcGEzdC9mM0tpb3FocytlUFZzQkFGMjdkajBvRUFqNDZlbnBlMHhNVFBwcWFXblo1ZWZubjAxTVRIeWdxcXBxNXVQanN5cy9QejhPQUFjQWhFS2hFQUNlUDMrK0xTY241MlJGUlVYMnA3cW1wS1NrdFlXRmhYZjA5ZlZkL1B6OGpyUFo3SmV5ZlRJek0wOE1IejQ4VEVORHcvRjlRSTdhc1dQSFJUazVPYWNCa0J2Ty96aTMvZnViMWZScWpZMldsdDM1c1dQdkFjQXlMNjhOck9ycWtwdloyVEZTOWJsRTJ4OCtYQWNBaDU0OSsyRnpZT0RlaU1URW5Ua2NUazZvdS90Q3ZrQlFmZjdwMDhObEFMY0krS1NaajZ0aVltYXVpb21aeVFZcUNzUEN4S0h1N25QYnVtOWJDdlAvVWZzR0R2eGwzOENCdjN5cTQyV3dXR25TcTUrS0JBSWhBTHdxTDArWHRFbHYvd0NLcXFLaVdvMUFVTjNlY1VpQ2R4S3hVNmE4M2hZZnYvSmFWdFlGMlhicHh5dTZkMThycnE4WFIyVmxuWm5mdGV2cVVoN3ZYZURSbzEzd1BvaWlyNmJHT0RwOGVKU0ZscGJObU5Pbit5UVdGei9xYUdEZy9rTy9mcEVYMHRKTy9KU1U5R043eDByOFdVcXJZcitiTkFZQTFjRE8xZDNRMlMvQXpMMVhJTVBGTDBCUmhVNnZLTWhJZi9QYm1WL2UzcjF3cHV4Tm91eHFkUFg4OHNJQ0FQRDVjc3NPbHhFTmdTN2c5NEFSKzIzS2kvUXJQeDMwbkxCK1krNmRDNzlLNzZ5cWEyTGVkZHFXOEt6WWt6L25QNHBwRFB6cW1EdDE2amhveGt5N3dIR1RoTFVOMlNHZzFJdVRUbTFybklwMWNWRlA3LzdyejE4ZGVpRDF0WXFtbnY2VHlIVXIwcTVHSHBLOU9sUDNub0hWWmUrSzJmbXZVd0JRbE5WMWRHc3EyU3paZmdvcWRHVUFFQ3NvVTQxZC9YdStlMzQzVm5wN3drK3JsaFkrakdsWC9VUFRya0dEdmIvOHRrMzFEeVhQbDZhWnJkMm9BeTh6RHdlcE5kWS9sRk9ick83SzZpRjlPUG5KcVMxTkQ1V21xbWRtcW1QaDJLeitZV2xPY3JKa2xjeVc5cE1YbUxzdzNjMUpkcHFsbGRmQVp2VVBIUWRNbVc3ZGZYakl4U1c5L1lBeXJ1VDZ1a3hZdHpIMzRjVnpKSEJHdENReTRjRGE1T0xFT3pZNk5pN0xlcTQvbnMzT2JuWi9ISmQxL1VUSWlQRmhWbnBXanUrRFl0VGd6bU1YM2MyNmRib1N2Nyt1MURYVkRRQ0FVOE51L0NKSkc5cnFBTUFYOHFzQUlJK2RtOWJYY2VCa1p4UFg3djBjQjMxNU1qRmlVem1mbWQrR29WSUFpRDFOUEhxSzZrWENsKy95bTlROFZxYlM2UUJRTFdpOXRpQkJFTVIvQlFtZS9VV3FxNnVaS1NrcDJ3Q0F6K2VYMU5iV1Z0YlYxVlVJQklJS0JvUFIzYzNOYmNQcDA2ZE5xcXVydVFBYWk5ZjYrUGpzNnRDaHcvUlhyMTd0VTFGUjBUSTNOeDhDQUlNR0RVcXNyYTB0NTNLNTJhOWZ2ejRCQUJvYUdoWkNvWkNIOTRFekdRSjVnVE02blc1c1pXVTE5dTNidDZlQXRrL2JsR1RFNmV2cnU4anJ3K0Z3a3QrOWUvZWJyNi92OXpkdjNoem83T3c4VDFOVDAvN1dyVnNqMm5JTzR2Tld5dU85QStSblBVbElwaWpxcUtnMDF2N3hNVFgxMjM3Ly9sb0ZDcVhGV2ppblVsS096ZXpTSmV5N1BuMk9yTDV6Wjg0TUQ0K3Zkeng4dUU1U0FQNVRZd05OYW9XMEZNQ1IxWjdDL0g5VTJQWHJVNitscE1oZEljN0syTmcrWnZ6NFpxc1B5aU83bXFXeHBxWUZBSFRVMWUwZ3BGQWFhejlsc0ZoNUFGb05pcG5vNkpncktpZ29TbDRQN1NHYndRWUFSVlZWUlMyMVMrdHRhenZvKzhlUE40aEZJdW1hVTdVQTBNL09idWoydm4wUE1ibmNncUFUSjN6eUtpcXlIZlQwSEg4SkNibVdWRlQwYUc1TXpMVDJqcFA0OHpnUG5mdTFSWmUrL1EwZHZYMXBhcHFhQUZCVmtwZWJGWHY2Uk1HVDYxZTQrZW1OdFExbHM1Qll6SXhzdks4N2x2cnJybTFaMXlJT20vajBIK2d6Yld1NGRML2s0NXZYSytzWUdJcVVGSnRNUVZUWE5kQXZ6MzZSSEhka1NXT3czTkRSdSt1UThMZ0gzT0xjbktlUmExYWtSaDg4SWhzODBqU3pzYmNQbURDUnJtOWlWaThTQ0c1dEhETmN6dXFaMUI0TERrU1VaaVU5dTdWcDlIQjFkV045QlVVYWpWL09iQlpzb2lnMlRJOWtkUHFpaCsvVUxUdk96ZlIwZVI5d0EvUEZ2YnRsYjE0a3M1anNOdGMvQkVxclZMSk5UWXVTNzl3R2dERVJhVG5xaGhhV3dPOVpacFZGMlc5dXJ3MytxUHFIMDJLcVA2citvYndzT05sMmVkTTJwOFZVdDVCeGJLQnUxVDA0QkFETXV2UWRVUEQweGxWYnY1QXhYOHpjdWFmb1pmeGRZd2NQTDFPM1hvSEs2aHBhbGw0REIvTTVKY1Z4RWN0SS9jUFBtS0dtaVdXdHVMYlpZaEw2S2dZTUt6MnJKcDhqaWdwVW12VGpDeTlQL1FBQU5qbzJjdStQTTBzemsxOHdrMytiN3JQZysxVlh2aDRZM0huc1BETXRDL3ZOdDFZMnVUOW1hSnJiQWtBeHA2QXhNMVJWVzFVTEFIaDhiZ1VBcEplOWZqS2VIcnA2Ylo4dFovTTVlZWxIbnh4cU5aT3pkNGVnY1RaNmRwM2R6Yng2ano0NjBLcVh3NER4ejVtSmNaSUFzWVF5VlVrVkFBU0tBaEk4SXdpQ0FBbWUvYVdlUFh1MkJnREZ5OHRyUzAxTkRTcy9QejhLQU5UVjFVMEJvTHBoNVRrbFB6Ky9ZMi9ldlBtWnlXVGVlUHo0OFlJWEwxN3M0UFA1K1h3K1h6RStQajYwb3FJaXZhU2tKQjB5bVZ0NmVucGVIQTZudGFsd21nQXFOVFEwOUxTMHRIek16TXlDQUNBa0pDU3ZxcW9xcjdTMDlCRUF4TVRFQkZSWFYyZko3cXltcG1ZM2FOQ2dlM1E2M1pqSDQ1V2hiUmtsZVBMa3llSkJnd1k5NnRhdDIyRTdPN3VKTDErKy9LNmxhYUVFMFZJbW1yekZCRmJkdWpYbk1aTVpMeHZFa1NKY2RQWHExQXZqeHYxMmVkeTRoR3cyTytOL0NRazdQK21BVzlHV0FJNkxrVkdYVDNqS1A1Uzl4dVJ5ODBhY1B0MVRHOURtTkFUdzViNi9EUUIxZWNIT202R2hUWUx2MHZYZTVCbGthenNDQUVhNXVJUlcxdFZWM01yT3ZvWVdpcjIzNUdPbmJhNkxqZjA2UGkvdmpvT2Vub09rVFY5TnpXUkw3OTU3K3RuWkRUbjQ3Tm4zbSs3ZVhRT2cxb1hCOFB4NTJMQXJaZFhWeGFQT25CbUs5elgzaUg4R1pRMXRMUUcvc3VMWnlhMGJmYWR0M2c0QTZvWVdsbzREdnB6aE9PRExHYTN0SzEzNHZxcnFYV2xWMWJ0UzdiTE9ickw5cXFxS1MyNXZIaGNDQUhRRFEyTkplMm5XODZUTHkvcjZTL2N0U1V0NGNtZkhsK096WTAvOUNwbjNrVlBROU5tZFE3NWVyR0ZvWlYxZHptU21STzMrSWVuNndSL0JaamNKdmt0WSt3VVBweHVZbWQvZU9tRTBBTkFacGpZQVVGbVNseVBiVjVHbXBBSUErZmVqem5jZXZpRE1lZWljZWZGNzVuNEZBRmRXOUFzQW9EZ3RwcnJOOVE4UEI2bFJDcE5pYnhjbXhkNEdnS3ZMQmdVcUtpclFoaDlLZm4xdDNiQ0JmR2JPVzZHb3BrNlJxcUlFTkE5S3RlVmNpU2MycmMrTk85dWsvaUhEZDBCUUJUTXJzem92czhrVU1zdUFrTkVlNDFldmIrdjQyNlBUMEZGZjFsYVZsOU5VMWRXLytDcDhkMjduNklzYXhsYldDbFFhVGMrbXM1dXF0cEZSYlJXcm5OSEp6Nyt1bWxzWnZiaFhONVNYVjNwT1dMdWgrTlg5QndXSnQ4a1U3cy9NbXI1YnpyYlVIdW83YTNPbzc2eVBtV2Jjek9FSE94ZnZHaEh4YUZIQXFzTzlIZnBQUEpQODgzZXlVMEx0RFR0NFZOWlVzTXFxeTVpU05nMFZYU01BNE5WV2xBUEE2N2ZQNzRuRjlmVnFOTHJtaWt0eisrRDlGMEhET29YTXE2eXRLTk5TMFRQdVpOeTVxelBEMVE4QVFyMW5mcHRSK3ZycDlkZVhqdmpiOVJwc28yL3Z0dW5XNnRHeTQxTlZibGdjaGN2bHRqc3JuQ0FJNG5ORWdtZC9MU1YvZi84ajF0Ylc0NTQ4ZVJJbXI0K2lvcUpLdjM3OXJxV21wdTVNU0VoWXp1ZnpKYW5Yd3N6TXpFZ0EwTkRRME5QVzF1Nm5yNi92eldReWJ4UVhGeit4dDdjUFpUS1oxK1VjRjcxNjlZb0FBQXFGUWpNM054OVlWRlFVKytEQmcybUZoWVdYUm80Y1dSSVVGUFFBQUFZTkduU3Z0WXNZTldwVTBlWExsNzNLeXNxZXR1V2l5OHJLbnFhbnB4OXlkSFNjV1ZsWm1abVltTGl1TGZzUlJHc2VNNW10TGpJQUFNV1ZsUVdGWEc2K3BaYVdEWlBMemRjQlZObE5WN2NEQVBTMnNRbXkxZEhwY09EWnMrLy9uTkgrT2JRQmJWMTlmY01hSG8vdmFXSFJGUUI0RGRtbnpZVDM2M2NrdkYrL0kyMDU3cVFMRndiZnpzNk9sbTJmNisyOXdrRmYzOFZBVGMxUWRxcXByYWFtM1cvVHAyZCthS3JtaHQ5K1c1SllWUFJROHRqRHlNZzNyR3ZYYjVMZXZYc3NxcSt2anh3Ky9ES3pzakwvNTVjdkQ1NTYrZkp3WEU3T3pWbFhyb3lWZDd5UG5iYlpVa0JQVVVGQlFGTlFVT3gvL0xqWHE5TFNKQUFJZG5RYzkxM2Z2b2RLZUx3aWV6MjlqdE05UGFjZGV2WnNsN3p4RUgrOXhKODNyWmY4MjNmYTV1M1NBYkhXdEp5QjFOVElBOGxwMHNYa3BRM2VFZnV3cGZiRFFXcVU3TmhUSjF2YVZ2ajg5azBqUjIvdnpPS1R4eEovM3JRUnJRZUpLYTRqbDZ3c1Rvbi9yU1F0NFNFQTZOaTZ1UUVBTHljNVZiWXpWVmxGQlFCRXZOcXFyRHNuanpzRnpaZ2R2K2ViTUtDMFNmWk03TlpKWTkvY095dTMvcUc4YVpBVkpWbU45US81ekp5M3NxdHRYcGp1NWdRQXlneExpNEViTGw0L1A2dExKOG1DQVNQMkpMUlkvN0NHVTFvcys3TWFOUGEzeHkvTy9iQTlTV29hTEFBWWNVcGJyWC9ZMHMvVGYrR0JDUCtGQno1WS83QnpTTmp5OUJ0SGo3aVBXYlk2Wm1VdnYvN2ZYTDE1Wi91VThiYzJqMjJzZjlqdm00dm5CVFU4M3ExdlFnYVY1NzFLdGZZTERuRWZ1M3pOZy8xaDgwR0NaNStOZWtGOUhiT3k4TTNHcTB1SHZXRy9hZkpsMEkyWmo4VGI0emFFM2t5N0VpbmQvdDNnUGJkclJmd1dmL2UySnIwcy9lbVYxMUdIQm5VTW5sbFlrWjhaa2JDLzJmMnhwN2xQdjVTaTVIdnE2dXFHREZXR1NXVmRaVVZRaHlIVGFvVzEvR3gyZGhZQTZsZTl2dDVGb1Nnb1ZOZHhPZG5zeWh6SnZ2NTJmVWF4cWxudnVsbjVEMk55QzdQajM5NCsrN1RnNmMyTXR5bHg1U2l2MUlhMjlvL2pJNVBmc2pKZi9KWjE2NXpzdVZWb2FocGlpTVdRcWQxS0VBVHhYMFdDWjM4Uk9wMXVGQkFRY0ZaSFI4YzFOaloyU0c1dXJyeGkrVld4c2JHakhCMGQ1L3I0K0lRYkdSbDF2M2Z2M2lnT2g1TmpibTQrek43ZWZwS2VucDZIdXJxNlpWMWRIYnVzckN3aEp5Y255dFBUYzVPV2xwYmR6WnMzaDhnYmc2cXFxbkZ0YlcxNWZIejhYQ3FWT29Nbk5VVXFJaUtpOFE5aEhSMmRUaDA3ZHB4Ny8vNzk1UUE0T2pvNkxoMDZkSmlSbkp5OG82YW1wcjExb2lpZE9uVmE1T0RnTUsyeXNqSlRVMVBUdmxldlhxY2VQMzQ4ai9jUlU3U0l6NXU4TERNSmNUdXlxNFk2T0l6ZTJMdjNqOVVDQVc5ZFhOeUN4Vjk4c1RGMjVzeTA4SWNQdnpuKy9Ia2twTEtIT3VqcmQxcnA1N2ZWUVYvZk9lejY5YS9ReHF6S3YxdEhjL1BPWjBhTnVpdDV6T1J5OHg4V0Y4ZTExUGREQ3dZQURSbGx5V0ZoamRNMkRPaDA0M25lM2l2NjI5a05BNEFSSFR0T2VsRlM4dXpZOCtmN1AzYk1CNTQ4MlFFMEJOc21lM3JPbSt6bU5xdWdzakwzcS9QblF3cjUvQUliVFUzN0taNmVjK2Q0ZVMxYjVPdTc5bUpHeHErUlNVbk5nbFdsTEZiUjRwczNwN2QxMnViaW16ZW5sN0pZcmI2KzNsVlZsVTZKaWhvQ0FCb2FHdnBiL1B4MkRYTnlHcnYzOGVOdFcrTGpWeTN3OWw2K1BpQmdwNk8rZnVldzY5ZG5BbWh6RmcveDE1RlgvK3BqM0ZnN2RJQWlWVmxadWszTHFxTnpyMVVuejhadW16eUdrL1c4eGFDUXJQZjF2MFFBeE1MYTJscmJIaVBIU2dmOVdtTFhhOXdFZlZ0WDkraVZBM3BKMmt3OUF2dFVGTDNKNUhLNVpiTDlhVXFxZEFDb3FoTHhNK0orT2RrNVpORlN4d0ZCWTJYcnFQVmNmdXlYbnN1UGZiTDZoeXhtUnBwVWZUTm9Lb2lFQUZDZTk2cXgvcUgwOWcrZ1VKWFYxQnJyeExXREpIZ25NZnhROHV1RW8rdFhGc1pIWFpCdGwzN3NOV1hEV3FCZW5CMS83b3o3bUdXcmVhV2w3ODdON3RKWS8xQk5YNS9SWjlYNUtBMWphNXRyYXdiM0tYNzkrSkdCbmF1Ny84SURrVmx4cDArOHVyeVAxRC84akRENXpMd3BKMGMwVzZpak5Vc3Z6dzM4aUZOUlFsekhMeHJnT0hSYVlVVitwcW1XdWYyYXZwdFA3Yi8vdzd4U1h1azdBRERYTXJmdHhIRHoyMzVud3hRRE5SUEczdUJqU1VCREFmOEREM2FINlVLWE5yL3YwaE5kYmZ5SG5Ybis4NDdoTHFQbnIrbXo2TWpHbXl2SEFvQzFybDNuQnpuM0xoMjh2M051Q2E5RU52aXN2bWJvbG91NmFuckdtNjR2QzBFTGdYd1RMUk5iWGgydnBWSXdCRUVRLzBra2VQWVhNRFkyOXUvUm84Y3ZRcUd3NHVyVnF6NHNGdXUxaG9hR281S1NrcVpZTE9ZeEdJemVBb0dnVW5xZnRMUzBQV3cyKzJsQVFNQzVnUU1IUHJ0eTVVcWdnb0tDZ2tBZ3FIcisvUG0zUlVWRjk3aGNicnFhbXBxeGw1ZFh1TFcxOWFpNHVManhmRDYvY2FXeDJ0cmFjbE5UMDBBV2k1Vk1wOU1adXJxNmJxOWZ2OTRwTHdDbXI2L3YwYWxUcHlWV1ZsYWpDZ29Lb3JXMHRIUXFLaW80VkNxVnBxNnViajE2OU9pTXJLeXNpS1NrcEEzVjFkVk1ZMk5qZnhxTnBtSm1aalpJSUJBMHJ3dWhyOS9SMjl0N3A1R1JVZmVVbEpUdm5qeDVzc3JHeG1aVTE2NWQ5d1VIQjJlbHA2Y2ZmUG55NVE5U21YWEVmMVFKaS9WdWRXenN2SWpFeEdZcjJVMTJjNXRqcTYzdHFLNm9xQjNVb2NNSWJtMXRhemR5MUFHMnRvUG4rUG91ZHpjMjlybVNtWGwrelowN005OVZWWlZleWM2TytzYlA3NGV0dlh2dlc5YXQyNmJvek15ejN6OTRzSzZFeHl2ZW01Q3dyWlRIZTdlalg3OGpodXJxaklubnpvM0FIL3ltdFkwclBzckY1dk5Mazk2OWU5eGFud2Y1K1krSC9QeXpyd0tWU3EwWGlVVFBpb3RmUU02NGpkVFVqR3cxTlZ2OWcwQlJSVVZOK3JHQXg2dVo1T282TStuZHU0U0RpWW5oVjErOU9sL0k1eGM0Nk9rNXRyWG1HUUJrc0ZqcEZscGExaDRNaG8rYnNiRjNkd3VMbms0R0JxNDFRaUUvSWpsNXorN1kyUFhsUUNVQVpGZFdacTZOalYyd016WjJ6VWd2cnhrelBEd1doamc1VFVnb0xJemYrZURCaHJ0NWVUZUJoaHB6djd4NGNiaTE2NUhXMXI0R2dQcEliKy9aODcyOVY3SnJhc3BIbnpvVmVMK3dNQllBZGlVa2JDNnRyaTdlMXJmdlFYTXRMZXNadi80YXpHbTV4aVR4TjVKTUtmeFF2N1lFMlNxS2M1c2RoNkxSTUpXcHFqUXZWMTZHVzF1eTJscnJVNWFWL094dC9JV3plVSt1WDVFVS9sZlROemV4OEI0d1NGNndocXBDZi8vK0xhM2h2QzE5SHI5bjdsZTVqMjgweTRpNnQydjIxUFNFS0xuMUQvVU03ZTJILzNDM3pmVVBaZXZJS1J0WldnQ0Fya1hIRGhTaHNQR3pnTVhNK0dEOVExVWRFM01GcXFJaWoxUFM3aS9YV3ZwWjhObEZSUi9LUXJUd0hqZ284Y1NXRFFxMWRjM3FIMXI1REI3YWZjSGVRMVZsaFFXWEYzYnpxU2pPeTlZemNYRHMrODJsYTZWcGp4L0ZiUThsOVErSlpseU0zZjFwTkJVVlgvUHVnL2dDZnJQN1l6dDlwNDZ6dXkzWTZjeHc3ZjVyNHMvZkhVbll1NnFYZlo5UjgveVc3VHN5OXRlc0s2bFJCMzlOUHZQRFpPK1pteXY1RmF4YkdWZlBBT0QzM2Urcm9hNnVybFpWVlZYQjBHWVlmei9tNEROOURVT3pyYmZYVDRqTnZINHloNTJkdXRoLzlaRWZneU1lbEZRVjVha3AwVFZUaXhKL2t3MmNXZWxaT1M3dnRmR1VsYTV0cDYyMzFrOUlMMHQvQ29BMnAxdFllRVVOdTdST1VNT25xMmhxRCtvWVBQTlpRY0xOditwNUl3aUMrS2Nqd2JPL1FFMU5EYWV3c1BESy9mdjNGK0w5WWdBV0ZoWUR2YjI5d3dGQUlCQnduejU5dWxKMnYrTGk0a2ZSMGRHZUhUcDBtTW5oY0ZJNEhFNXlibTV1NHcydnRyYTIxZURCZzFQcjZ1cllOMjdjR01Ca01wdjhnbnYyN05ucUxsMjZiSEZ3Y0pnbUZvdnIyV3oyaTlUVTFBTXRERkVqS0Nqb3FxR2hZVGNtazNrekppYkd2N1MwdEhGS1hGbFpXZUt0VzdjR0dSZ1l1THU2dW00WU1XSkU1dFdyVi8xc2JXMm5PRGc0VEFHQWxKU1VjTm1EZHU3Y2ViV3lzckxodFd2WC9JdUtpdTRCUUhaMjlpL3YzcjJMOC9UMDNHSmxaUldTbXByNmx4UkxKLzdaT0FDbnBjQVpBQVE1T0l6b1ptN2VFd0JFWXJGb1czejhLbm5IR2Vua05HN253SUhIWHBTVVBCdC83dHlBdUp5Y3hqOGNtV3gyM3ZSTGwwWTRHeGk0VGZYd21HK3FvV0Zld3VPVlNMYi9tcHA2dEU0a3Fsc2ZFUEM5amI2K2VYWlpXVWJMWi9td04rWGw2WWVUa25ZL3lzKy8wMW8vYnpNei94a2VIbCszdE8xV2RuYk1yZXhzZVJtcUVyWFBpb3RiRGJCSnJBOEkyTGsrSUtCZE5kODRBTWMxSXNLNG9xS0NMZDNlMnVJT3NqWFBBTUF0UEZ6RFZrL1BjVzlRME1tS21ocDJRbUZoL05Ha3BQOWR5c3M3STN0c2lYS2c4c0NUSnpzT1BIbXllMXluVGhQbit2cXUxRlJWMVduUCtEL0cvakZqb3AzMDlEcnZTMGo0YmxkQ3d2ZVFxVzkyTWlYbENGY2c0RTV4ZDUvTklabG5uejA5aHk3ZTZnWW1acm4zTDhrTk5yVkVOZ3RLd21ua3dzVjJBYVBIVmJPS21OWGxSY3lIZTJkL0JRR2xXUkNOSnhid2E0cmU1dUlNdGtyYWZMNzg5bnNLUlVFaExmckEvMW82TmxWSmpWNHZGQWp3UHNNcjdlcFBCOXN6Wm9tYXd0eTg2R1VEZTBKYld4c2NUcXYxRHdFRGRYbEJ5T0I5VDV0OEZseFpQYVFQTStsV3EvVVBiWG9FandBQXh6NFRRa1U4ZGtWdXd2VTIxei84MkdtYkR3OHQvNXFaZE91T25vbERZLzFETlgxems2NnpkdXl4OGg0NDVPV0YzZDhuL0xScURZQmFmVnNQejM0YkxseXA0WlFVeDZ3YVJPb2ZFaTNxMjNIUWxINE9RVk1BNEd6eWlXYjN4eE04SnEvV1Z0TXhYSEx4Sy84WFJTL3VBY0Nkekp1L3ZDaE1pcHZpTTNPTG4xMnZrSE12VG41WExham1IbjF5WUExKy8xS3NxcXFxcWdvQWlqaEYrUTl5N2w2OG1SNTk3QzM3N1FzQXVKbDJKYktzc3JRZzFIZlc1aTdtWGZzYUlXZk1BQUFnQUVsRVFWUmZUNCtPZUZYOHF0azl3Z3pmaFRzTjFZMHQxMTlkT3Z4UlhyeGtCVjZCbjIydmticHFlbzAxSFROTDA1N3RlN2huMGFkOGJnaUNJQWppajZEK2taMFpESVlmQU5VL09naExTOHNnSFIyZHptM3BhMmhvMkEwTml3L29hR2xwV1d0b2FPaEpiMWRSVWJHMHM3T2JBRUFIZ0ZKTHgzaXZ0VzNFNTAzRm5jRm9hN0Y4dXJHNnVvRWhuVzRFUUUxMm96NmdNYWhEaDVEM0R5bWVSa1krZjJSZ0JvRDZIOW4vejJha3JtNDR4TWxwakQ2ZzBjWmRGTllHQk94d05qQm9WZ1M5QlVvcmUvVFkyc29pREg4SVExdmI4Zy9zM3FiUHl1WGR1Mi9xYUdEZzN0YUR5cngrWUtHbFpkUEc1L1lQTGRCQS9EbW14VlNMMi9PZmJOWVVBTmo2aFl5WkZsTXRkaDQ2OStzdkwzSnFPdzJadTBCNnUzNEg5eTdUWXFyRlJrNCt2dTBabTFYWHdjTyt2RlFwY0ExWnZNekF6dFY5eXJuU3FvQWxFVCtqaGM4MVdaNFQxM3d6TGFaYTdEbHgzVVo1ZmJyTy9QN0g4U2R5VzZzTHB0amU1OGZDZTJDemxUU254VlNML1JjZE9qcHM5OFBFc2NleW1xM2VxV2xtYS9jK2tOWHFGN1NkaGk5Y3JHM3Q3Q3A1Yk9UazR6djViSEhsa08vdlBocXc4ZEwxYWRHOCtqR1JhYmx1bzVldW90TU5qYlFNN1d4dC9VTEd5QjVIejhUQlVmS3psUDV2V2t5MXVQT29wU3RhYW0vcDV5N1pCZ0RxNnNZR2ZkZWV2V1JnNTlyNFdXTFRjOHk0S2VmTGVLTU9wMlJOdmN3VnlyNHVpTTlmZ0czZk1VWmFSdFlmNnFjRkxSMGpMYU5tOThjTWJZWmxZSWYrRTdTZzFkYjdZMlg4Q2I5ck5LR3BxNnRxWWk1bk0rWDllV2x5dGhNRVFSQUVRUkFFUVJEL1p2SUNJKzNwNno1dStacHBNZFhpMEtoeXZsUFFqRm15MjlzYlBGTlhOemJ3blJtK2EycDBsYWpIL0gxSDhQNlBZWVpMang0VFR6UExSeDlKZmVNUU9INHlBSlVXZGxmcVBtZlAvbWt4MWVMQUZTZlBBRkFBQUJXR3RlWDdQOHhwa2pGTlBNMHM3N2YrZkxPRlBxUW9Ub3VwRnJjVWdHck9RRjA2ZUVZM01ERDJuUm0rYTB4a1dxNGtzRFpzMTRPbjdtT1dyWmJkczYzQk0rbit2alBEZDMxNXNhSnUxS0dYbWFxNnBtWU43VGIydmpQRGQwMCtXMXo1NVVWT2JjRGl3OGYxTzdnMy85SkZSMGZMb1YvejZaUFRZcXJGOW4wbVRwRnRkK2dYT2cwNk9scXk3ZExCTTJrYUdocjZQWmRFbkpnV3phdjNtckpoQ3dBRnR6RkxWazZMcVJhLy8zbVNJQU5CRUFSQi9BZVFhWnNFUVJBRVFYdzIvdWlDQVFiMlhid3JtVyt5Ym13ZUU4SjVtOXFtQlFGa2FSbFpXaHM0ZCt0dTRUTmdrS1ZQMEJCUlhWM3RvLzJMNXFkR0g5d3I2VlAwOHJmZnpzN3M0dVkzYi9lZUhvc09SWGFkR2I2YitlSmVYRmxXNHJNSzVwdk0wc3puaWIxWEhEMmxaOVBaTGZYeS9qMFA5eTlhQ0tBZUFIcDg5ZjMvTEx6NkRRUUFpTVZpVUNnVWthQ21KdW5VMW04L05EWlZIV01qVFRQYlZ1c2ZVbW1xVGJMaGVBSkJUY2NCVTJlV1pEeE5TTG53WS9pYmUxSG4rZVdGQlpKc0x1bSs4bXFlQVFDTG1aR3VaV1JocmVmbzYyUFF3ZFBidEhOQVQxMXJGMWRoSFovL0tucmZua2Zudmx1UDh2SktBS2dzeU01OHREOXN3YU5mdjEzVHlYL1NESmZoY3hmYTlSdzM0ZDJyQi9HSko3WnNZQ2JmYmloVndXWlhaRnlQYUhQOXc3YjNOVkIzQ1prMDIzM1VrcFcxdlBMeTZGVURBeVgxNTVKUGJkL01MeThwN2o1LzcwRU5FeXZybUsxamc4SGhrUHFIQkVFUUJQRVpJOEV6Z2lBSWdpQStHMzkwd1lENy81czFuU2NRMU1nTGhvanFCSFU4RnJPd1hsQlQyOUoyVlQwejAyRjdIaWZUMURRMU9RVVphVW1udG14OEU3UC9BSmZMWmNuMjViT1plVGMyaEF6UnQrdnMwYUZQNkpmbTNnTUdXZm9HRFluYlBuVWl1RXdXaFVLaDNQbDJYRWoyZzZoejB2dWxYVHU0bjUzejhvV0NBbzFHb1ZJVWFybnM4cXpmb3M1d21lbnBIN3B1MzYrKzIrbUw3OXBWL3hBY0R1ZW5TWmJHa0tsUjJGcWdVcmJtR1FBY0RyTFUwRER2Nk5ocmFlVEoyaW9PdXpqMVFmeXJtQVAvUzN0dzdvenNzUnVWbDFlbVhOaTVJK1hDenQwZCtrNmU2RFo2NlVwbFRlMC92Zjdod0MwL1Irdlp1SFIrY1Q3OHUrUlQyNXZWUDB5L2NmUklYVTBWMTJuQWpObmdjRWo5UTRJZ0NJSWdDSUlnQ0lJZy92bGNSeTVaRGsxTjNiYjBkUjR5Y3k2MHRiWC9qSEVZMkxtNnF6Q3NQNjdHbjViV254VVlVdkQ1Y3NzT0F5dTNOdFUvOVBweTQ5YTJUb0Z0cjQ5K2JocTBxZjVobDhuck4wblhMUHN3ZlExcnYrREcrb2RhUmhZMmdENnBmMGdRQkVFUUJFRVFCRUVRQkVFUUJFRVFCRUVRQkVFUUJFRVFCRUVRQkVFUUJFRVFCRUVRQkVFUUJFRVFCRUVRQkVFUUJFRVFCRUVRQkVFUUJFRVFCRUVRQkVFUUJFRVFCRUVRQkVFUUJFRVFCRUVRQkVFUUJFRVFCRUVRQkVFUUJFRVFCRUVRQkVFUUJFRVFCRUVRQkVFUUJFRVFCRUVRQkVFUUJFRVFCRUVRQkVFUUJFRVFCRUVRQkVFUUJFRVFCRUVRQkVFUUJFRVFCRUVRQkVFUUJFRVFCRUVRQkVFUUJFRVFCRUVRQkVFUUJDRUg1ZThld0IvaDRlRnhHMEN2djNzY0JQRVBGSitZbU9qM2tmc3Flbmg0VEJTTHhkTUF1RklvRlBxbkhCaEJFSDhaZ1Znc3pxRlFLR2ZFWXZIT3BLU2swazk4ZlBKWlFSQnR4d1B3c3I2Ky9xZms1T1FJQU1LL2UwQnRSTjdueEg5QnRWZ3NUZ1h3VTFKUzBoRUFncjk3UUFSQi9QUDgyNE5uNHI5N0RBVHhUNVdZbVBneDcyOUZEdytQWHdFTS85VGpJUWppN3lNV2l3c0VBc0VYS1NrcCtaL29rT1N6Z2lBK1hreGlZdUl3L1BNRGFPUjlUdnpuaU1YaTIwbEpTUU5BQW1nRVFjaFEvTHNIOENtY1AzLys3eDRDUWZ4akJBY0hmL1MrSGg0ZUV3RU10MmFZWU5XRXliQXpNNGVHbXRxbkd4eEJFSCtaV29FQXpMSlNSRjY3Z3VnSDhXWTBHdTBBZ0lHZjR0aVN6d3BETTJzRXoxZ0dZMHM3cU5JMVBzV2hDZUt6VkZOZGhYZDVieEIxZUR1S2NqS0QzTjNkWnlVbEpmMzRkNCtyTlpMM3VabVJPV2FObUF0TGhoWG9xdXAvOTdBSTRwT3JycWxHZm5FZURrZnRSMVorWnFDN3UzdFlVbExTMXI5N1hBUkIvTE1vL04wRElBamluK1A5dEF5c21qQVo3ZzRkU09DTUlQN0ZsR2swV0ROTXNHWlNLRFRVMUVDaFVQcTZ1TGpvZklwalN6NHJnbWNzZzNWSGR4STRJNGdQVUZGVGg1V2pLNEsvV2lGcG12UjNqcWN0Sk8veldTUG1vcU5OSnhJNEl6NWJhaXBxNkdEcGlOa2g4d0VBRkFwbDdOODhKSUlnL29GSThJd2dDR211QUdCblp2NTNqNE1naUU5RWtVcUZwWkV4QUZBVkZCU2NQOUZoWFFIQTJOTHVFeDN1MzAwayttZk12aE1LNnBDZG1vaGFmdldmY254MjZUdUloTTFuTWxWVnNQRXU3ODJmY3M3UGphR3BwZVNmVG4vbk9OcklGUUFzR1ZaLzh6QUk0cTlockc4cythZjkzemtPZ2lEK21VandqQ0NJUnBKQ3dDVGo3STg1ZFBraXlpbzRmL2N3L3BYRVlqRjRmSDY3OTZ1cHE0TkEyRFNBd2VQelVWMWIwMkwvT29FQW9ucFJ1ODRocWhlaFR2alBDSkswbDRaYVE0MXZLcFg2U1ZKSEpKOFYvNWFNTTdGWWpKdW5ENklvTjZ1eHJaU1ppL0xpUXJCTGlwcjl4M3BYQUU3WnV4YVB4U2tyeHJJUUg5VFZOTHhPQmJVMTJENTNCQjVkUDlldU1aMC9zQlV2SHR6NitJdHFnVkJRaHdQclpxRzhoTm1tdm5lamppUDdWV0tiajc5ai9rZ1VGN3h0MXY3ZzZoa2MrMjdwWHhaRWpOeTZHTS92My94RHgrRHp1UGoxeDI5UVhsejRpVWJWTmlwcURXL0JmMFBoZmNrWVNjWVo4VitocXR4NC82djZkNDZESUloL3BzK2k1aGxCRVA5dG5Db3U3cjE0anI1ZTNsQ21LYlZyMy9yNmVpUmxacUNqbFRWVWxaVS95WGlPWHIrQ1hoNmUwTmZTYmxQL3Nnb090dng4REZ0bXpJSVNqWWI2VmdKSTZxcXFvRkNhcmdWUnpxMkVRQ2lFa1k0dWF1cnFvRVNqUVlIU2ZMMkllckVZZFFJQlZKU2FQa2VoV3pkaFNEYy9EUGZ6YitNVk5sVmRVNE9WaC9aanlkanhNTlUzYUd6UExYNkg3Mzc1R2JPSGpZQ3psWFdiamxWWVZvcmcxU3R3YXQxRzJKaVl0SGtNaS9ic2dvMkpLUmFQR2RmWUZ2UG9BUTVkdm9nVGE3K0JvWGJUMllxckR1L0h3OVFVVUJWKy93NnBpcytIbW9vS0ZDZ1UxSXZGcUs2cGdicnE3L2ZQUXBFSWZiMThzRzdLMUZiSE12SGJiN0RoeSttd1pwamdiTndkYU5McDZPdmwwK1pySWY0Y25MSmlITjR3RjNPMi9BUmRReE1jV0RzTHRmeHFLTHgvRGRUd2VWQlJVNGRZWEk5NmtRZ2QzTC9BeENXL2w3eEplUndMcHk1K29MMS8vMUJwTkFEQWI1ZFBvcXFDRFFmM3J1MGFUK0xkSzFCUm82UHpGNzAvMkZjb3FJTUNWYkZ4clBJb3F6Yjg0VWVsTnIyOTQ3TExvS2pVL1BNdDRmWkZNSE15d0xCc25tUWhFZ3FocnRYMGZVTlZWQVJWc2VHNkJiVTFVRlJTQW9XaWdHNERSNktzS0E5OGJpWFV0WFVoRnRkRFdGY0htckxLQjYrdHZjcVllVWhQZW9DZ2lYUC8wSEdVVmRUQXJTakh6K0VyTUhkTEJCU28xRTgwUW9JZ0NJSWdQa2NrZUVZUXhMOWVXVVVGMWtjY1JsOHZid0JBUVdrSmhxNWMybUxmbUczaE1OYlZhM3hjTHhaanhvNnR1UER0TmxnWUdxSG53am1vcjYrWGU2N2JQK3lCNGdmK3lLSXFLSURhamovRWhDSVI0cElURy84d0xpd3R3YkJWeTFyc2UrZUhQZEJTYjVvRjhPMnhTQlN6eS9IVHNsWG9NVzhXbEdrMEtDZzBEd0NKMFpCeDlXamY0Y1o5eTdtVmVQRW1DOHZIZjN6NW5meVNZanhMVDRPK2xsYVQ5b1RYcVhpV25nWWpuWmJMYkFtRVFvZ0IwS2pVeG9EZzAvUTBhS25UWWMxZ05Pc3ZML2dIQUdONzk4SENIM2ZDejlVVlBrNE5NeE9qSDk2SHIzT25ab0V6QU5nK2ExNnpOcy9wVTNCODFUcFlHVFBBWkpWaDhQTEZ1THQ3M3dldlgxWk9VUkhxeFEyTFFXdXJhMkROVHdlUlYxeU1hWU9HdFB0WXhLZEJvVkF3WXRZcVJHNVpoS3ZIOTJCODJHYXNQbnlsY1R1WHc4S21hUVB4emJIYkxlN1BxMlRqd3NGdGVIRHRMRUptcm13NEppaDRsL2NHZDg1RlFDaW93N2JaVFJjazdEVWlGUDNHenBRN0pnVXFGZHEvVHhGcTFaR05DNXBsaU5FMXRMRTI0cnJNZFNxOC8zL1QvYmZNR2dZYVRhbjVCZ0JwaVErd2RkYXdKbTMxOVNKb2FPdGg2WjV6RUl2cklSSUtRVldrZ1VKUmFBek1yeDdmUE5ndW13MjI3ZXpqTmwxZmU5dzRmUkQxSWhGMkxCamRiQnVGUXNHc1RRZGgyYUZ6ay9hQ042K2hTRk9DZ2dLMXlWUFFhMFFvNHFLT2dmazJ2VEh3S0JZM1hMKzR2aDRNS3pKeml5QUlnaUNJQmlSNFJoREV2NTRrbUNYSk9xTXBObnkwUFRzVTJkaW51cllHZm5OblF1bDkxb1RzdnBMLzE5WUpjSGJqWnBqbzZUZnB4NjJ1UnNDQzJjMENaNzZ6cGpXYkxnZ0FJOWFzYU5ZR0FBLy9kd2hLdEtaam9DcFEzLysvNFE5ZnlYYnA4VmRVVmFIWDEzT2hMQk00T25jM0ZvOWZwK0wwK2sxUW90R1FjT0JJNDdiRWpIU3NPWElRTWR2Q1d4d0xBTVMvZUE1OUxXMlk2T21qc3BvSGthZ2V0WUk2NkdwcW9mdWNyMXFjMm5oLzc4RW1BYXlNZ254MGRlN1VMT3Z2NnFPSDhPbm9qRHFoRUV4V1dXTTdRMWNQRkFvRlAxMkp4c0hMVVMyT3E4dU1VTGxqbG41ZWFnVjFVRktrd2Erekc4YjM2UWQxbFlaQVlYcGVMakx5ODdEdHF6a0FHZ0tVWXJHNDhiWHhLZFFLNmtCVGJKN2xwNkJBYWZ4Wjl1N2lCVzExZFhDcXFpQ3FGNkcrL3RPT2dXZzdCUVVGakYyNEVkVDN6Mzk4OUNrWW1kdkEzdFc3V2QvVFA2NkhxYlVqdWc4YUF3Q2dhK3BnN3RaSUhOKytGQ1VGT1FBYUFtckh2bHNLSjg5dUdMZG9jMlB3Ky9uOW16aC9ZR3ZqdmhKVkZXd29LQ2lBOHI0ZkJSUUk2bXJCTGlscTBrOU5RNnN4a0NQeDVlcWRvQ3JTR3MveDVNNWxQSXVMQWErU0RWQW9VRkJvK3JsVXcrZUJ5MkZCVFYwVFZFVWFOcCtLQndBVTVXUmkvMXI1QVQwQW1MY3RFdnFNMyt0ZUZ1Vm1ZZGZpaVkyUHd4ZU9RU2VmQUd3NmNSZUtTa29vSzhxSGdVbGpIUy93ZVZ3b3E5SWhGTlMyZXA2UGtma2lBYStmeHNQYXlRMTJuYjNSZTJSREZxaFFVSWQ5cTJmQXh0bWpXZUFNQVBhdStCSlVtbExEODAvNVBYdFBKQkpDVUZ1RG5OZlBHOXZFNG5yVTE5ZERqYTZCbFFlalAvazFFQVJCRUFUeDcwVHU0QW1DK05kaWM3bmc4cXRSd21ZREFBcExTeUVVaVVCWGJaZ3E1RDkvVnJOOUZCUWFBaDJpZWhGRTlXTFEzZ2ZEeEdJeGFnVjFvRkxiVndwU2lVYkQ3dm1MWUdabzJOZzJldjFxaE0rZTM2U3RvS1FFczc3L3JrbmdwSWpGZ3FoZWhBb2VEd0RBWkpXaFRpQ0Ftc3J2VTUzcXhXTFUxTllpSlNjYnFzcktUWUpXejlMVHNQM1VDU3daMDNTNnBFUTJzeENPbHBiTjJxVmRmZndRWlJVY0JDeVkzYVQ5NU5vTlVGYWk0ZmlxVGJBeWJzZ0N5M2xYaEJGclZqUUc5d3BMU3pGazVaTEdmVHluVHdFQW5GanpEU2dVQ3A2L2FhZ3ZGZi9pZVpOalAvamZRU2pUbERDK1R6K003TmtMaWxRcUtLQWd0N2dJb1ZzMllkZjhSWEN4c1cwMjFvYWYwZS9GeWlVQlRXa25iamJOeEJtMFBLengzMVA2QjJIZWlKR05qM2w4UG5ySXZFWmtnNTZTYTVKY2w2UEY3ODluMzdBRnFKSXp2VlplOEZSMkRNU2ZyN3FxRXZ5cXlzWUFrNWErRVFDQVhjckVzN3RYc01EMVdKUCtGZVdsU1BydE9teWNQWnUwNnhnWVk4N21JNGlQUGdVQWVId3pDdm9NYy9RWjh4WE83TjJBL3VQbmdBSUtMa2Y4Z0FIalo0T3UwWFRhOXVHTjgxQ1VrOW1rN2NyeEgzSGwrSTlOMnNaOXZRbXUzZm8wYWFQSlRMa3NLWGdMaHFVZGZ0NnhFcmtaTDV0dFA3aCtEa1JDSVdadVBBQUwrOS9YaUZCUVZFUk5kWlhjakxCbElUN05waTh5TE8zdzdTLzM4T3JwUFp3SVg0bEZQNXlDcnBFSkZHbEtLR1htWXZmU3lRZ2NFWXFBNFpQeDV1VlRITnUrREdQbXI0ZFRGNzhXei9HeDJDVkZPTFZyTGZxUG53Mm5MdDJ4ZThra09MajV3c3pHRWFkMnI0T3F1Z2I2ajUvZDRyNWJmbjNZWW50cXdsMGMrMjZwM0l4RGdpQUlnaUFJQ1JJOEl3amlYK3ZTL1hzNGVEbXFjWXJjbUExcm9LcXNqRi9XYkFDQUpsUHVKSmxuRXZkZVBNZUtnL3NhTThuR3JGK0RPcUVBUXBFSW85ZXZickZtbUxxcUtrVDFvc1pNTVFDZ0FERFUwV21TcWFaQW9UUnJxM3NmOUpHdVY3Ymx4RkU4UzA5cnpDWVo4ODBhMUFrRU9MMStVMk9mMnJvNjlQcDZMa1FpRWNiMzdmLzc4WVJDYkQxNURFRmR1MkdFZjA5VThualFwUCtmdmJNT2orSnErL0M5eWU0bW00UzRRQVFON2hyY3ZiaVZJaVc0T3lXNGxnYjM0a1dDVXlndGJaRVdkMExSNGxZSXBBUkNRa0owL2Z0anM1Tk1kaU84TDMzYmZzeDlYYjNLbkRselp1YnNabmJtTjcvbmVSeXRocXhtRklBeXVzYitlUGtubCsvZFpjdWtxYmpsY2FiTnhDODRzMktOSU41Wm00T003V1lSN2VTeVZjSzYraU9Ib0pRcldMWnZOK1dMQkxKeHdoUmhYYXBHUTYyaEExQ2t1ZjlNNGFUcE9jVlcvN0Nmb2dINXFWbW1yTlg5WnNaUnBlTEl3cVVvNVFyUnZOWWZPWVN3eWRQSjcrMGp0T24wZWd2WG9QbjRqeTFaZ2F0VEhpcjNEMmJmN0ZCUjJLYlo1VmE1ZjdDRmEvSEl3bVZXODh2Vkd6R1lKY05HVWFsWWNWRzcyZjBtOGIvbCtwa2ovUEROUW1GNTJzYkRPRHE3VWJ0Vk44NGQvSmI3MXk3Z1c2aVlzRDc4NlBlNGVIaFJxVjRMb1UydjAzTHR6QkdPN2QySVIxNC93QlR5SjdPeFFaMmFqTXJSbWFWanUyT25jcUI0eFJwVWI5YlI0amlHenRsZ0NuMjBzVUVta3pHemQxTjZoU3lnWUlueVFwL3BQUnZpNHVGdHNlMjlxK2Q1ZERPY1ZzR2pBSGorOERaVkc3ZWxWYStSUWc0eU15R2RnaGd4YnpOZWZnVXR4cEZoL1c4Nk8yUXlHK1FLSlErdVh3Uk1JWTAyTnJiRXgwYXpjYzVvQXN0V29XNmJIZ0FVS1Z1RnVtMjZzV1hlZUpwOU5vZ0dIWHE5OS82eTR0YWxFeFFwVTRWYUxic0EwTGJmT0xiTUc0ZHZ3V0xvTkJwNlQxcHNrZXN0SXhwMUNrbVpDcmtreHB0ZXZHUjIvem03ZTFyTXE0U0VoSVNFaE1USGpTU2VTVWhJL0d2cDFid2x2WnEzWk9HdUhldzg5Z3RuVnF3QklDWStQc3R0REFhVGVGRy9RaVV1ckZvUG1JU1IzVE8veE5mRGszb2pCck56K214QitCcS9laVZqUCsyR2o3dDdsbU8rZnZ0V0ZJcHBNQm90MnN6dXVJd3NIekZHT042bTQwWmFQWDZWblIzN1pvZmk0ZXdpY3AwcDVYSTJUekNKaGZlZlI5QjMzaHhDQnd5bVJQNkNnRGkwRVN4ZFl3Qy8zYjlMaTZBYWxDbFVoTWQvbWlyT1pRNHB6UTZ6YUpTNU91dnhxNzl4NGRZdHRrNmVKbXJYNmZYWXlHUldSYm05cDA1dzhmWXRRQ3oyWldUYmxCbVVMRkJRdFArc2lqSTQydHZuV0RVMmMrR0ZuTWpjM1Y2cFpNbWVYYmpseVVOd2kwOUU2eTdkdVMySVoycXRoa1c3ZHpLa1hRZGNuZjRkMVNuL1B4SFV0RDNWbTNZZ0lTNkdyd2EyeGpZdHZOak5LeS9sYWpZaUpTbEIxRC95eVgxcXQvcE1KTVRzWFQySFovZC9wMjNmY2ZnWEtjbnN2czNSNjdTOGVmbWNxT2VQaVk5NWhVNmpvVzdyN3RSdmJ6MS80SzN3a3dTV3FVSWVOMDkwV2cwcGllOXdka3NYMkEwR0ErclVaTFJxTmJjdW5hUk1VSDFoblVkZVA3NWRkUVNWVXg3cXR1N084MGQzNkRKOE91cVVaSDYvZUp5Z0p1MnQ3TkVTdlY2SHZZTVQwejl2WkhXOXZZTVRCcjFscUxaV28rYjNDOGVSeVd6WXNYZ3kxWnEwUjVPYWpMT2JKOTFHenhIY2FucWRsZ2J0ZzVISmJIRDJzSFREL2pmVWFkME5vOUdVajlKZ01JRFJpRTZqNGRITmNHcTEvQlJOYWdwSys2d0w1TjBKUDgzT1pkT3NycHM3Ukp6emJlU0NNSHdMRmJmYVYwSkNRa0pDUXVMalJCTFBKQ1FrL3ZXYy9kMFVGcmo5MXlPOFMwNmlTMzNUZzZHMXNFMk5UbXZSQnZBeTVnMWhodzladEYrNGN3dGQyc09rd1doRXA5ZWp6SlN6YXZEaStSYmJXV3ZMaWRkeGJ6bDI1VEpOcTVncU0xb1RrUWExYVUvLzFtMEJrL1BxVFh3Y1kxWXVvM0hscXRRcFYwRWt2TVcrZTBlLytWOHh1OTlBSEsyNHlScFZya3FUS3RWNGw1eEVaSFEwU29XQ1pIVXFlcjBoeDZJSTJWR25YSG5LRmk3Q3d4ZlBPWDcxQ29QYmRRQk1CUUlVVnR3Y1Z4L2NaOUd1N1lDbDZHZkc1UHo2c0Q5WmFvMEdnRGFUeGd0K25KNXpaZ3JWTmtIOEhjb1lNbXFtV0VCK3Z0eTZpVWVSTDVnVzNGYzR4djFuVDlHN1pTdnNGQXBtYmRuSTlZY1BhVmU3cmlTZS9RMWtkaVBaeUd4SVRvZ25PZkVkTGJxYmN1TEZ2M2tGbUJ4SWJmdU14V2cwOE9iUENCeGQzRkE1NXFGOS94QnNiRzJSSzVTOGpZNENRS2ZUY21qN0tsSVM0eWxacFE1dCszNkJzN3M0VjZLWnVEZXYrSGJsYkJwMERLWkpsLzdFUkwzQXhsWXVLaGlRbXBTQTBXamswZStYT1hkb0R4TyszbytUcTBtMDkvSXRRTDhweTFremJSQlJFVTl3OGZERzNkdVhOeStmODhNM2kvQXJWQnovd0ZKWnpzR0xSM2RZUDh1eVNJWTFWb1FFQTlCM3lqTHlGeXNEbU54NG52a0NlUFB5T1dWck51TG9udldFck5wUFlObXFiRjB3Z1Q2VGx3QncvZHl2L0xwckxTTVhia1BsK09HLzZ5K2ZQZUxXeFpOY09ma1RycDU1NlRWaEFTN3Uzdnl5YXkxemg3VER2MGhKQ2hRdlI3NkNSZkhJNjBkQVlIcklxbGswelJpeWFnN2J6TmdXMGlsSTZDc2hJU0VoSVNFaFlVWVN6eVFrSlA3VlhIdjRnRmV4TVlDcFVFRFlrVU0wcUdqS1ZYUnErV3JHckZ4R3pUSmw2VlMvSVRjZVBiUVFRQjYrZUE3QTFHL1dNYmh0Qnc2Y08wUHJDZU5FZlRMbTlhcGZvUktMaG80UXJUZUgrcG1wTjJJd1d5Wk5FN1dablY4WlNWYW5jdVBSUTA1ZHZ3NUFwMm1UcUYybW5DQ2VUZTRaek1uclY1blRieEE2dlo0VzQwZFR1WGdKWWZ1WE1URU1XVHdmWDA5UEp2Y010cGdiclU3SHMxZFJlTHU2a1pScW1adHI2SklGUEhqK1hOVFdZS1JKVFBpc1VWT0wvbG1SV2VTelV5b0pLbFdhbnkrY1ovUGhuMmxUdXc1K25sN285SHJzTWpuYnJqMTh3TWdWUzVEYnl0RllLYnlRa2N3VlRPTVNFMHdKd0syRW9tVjIvaG5UaEU4UFp4ZWNWQ3JVV2cwcWUzdVJXSGY4NmhWQ3QyMWg0ZEFSbEM4U2FER213V0FnSVRsWjVHajdwRVpOL0wyOG1Qck5PcDVGdlVSdk1LRFdhc252azVmMVAvMUFRbkl5TDE1SHMzWEtkTnp6T0dkN2ZoTC9PMjZjKzVXZnc1YWJoRFdaekZSaUVWZzZ6aFIrYURRYU1PajF0QjhRUXFWNkxaSFoyQWlGQnR5ODhncGlpNWR2QURKWkFScDJGQmU0TUJxTjZIVmFiT1Z5WkRJYlR1NFBRNVhIbVhwcDRZMFJEMjdoRTFCWWxGL003SUNyMTY0bmw0OGQ0TlNCYlh6eWVmcTFKbC9Cb3ZRWUc4bzNYNDZnOWllbVlnU2UrUUtvVks4RmgzZXVwdDlVY2U2MGpOZ3FsTm5tT3N0TVNLY2dvV2hCY3VJN2puKzNtWVlkZ3ZsbDF6cktWbStJZjVHU3FCeno0Smt2Z0NkM3J2TGcra1dLVmFqT3hjTjdLVkttU3BiQ21WNnZ5emEwMGhycWxHVDJyZm1LcDNldm85V29LVm8raU01RHArSlhPUDFhMks3L2VCcDM2Y2Z2RjAvd3g1MXJYRHl5ajdwdHU0dkVNM040Zkc3SUttUmRRa0pDUWtKQzR1TkZFczhrSkNUKzFXdzYrQk8xeXBibnhMVXJ0SzlUajQwSGYyVFBpYVBDK3NKK2ZqeUtqT1RQbURlTVc3MkNXbVhLTWFOM1ArNC9qMkRtcGcxNHVMZ0FzSHJNZVB5OXZKaTUrUnN1cnQ0Z0pQYlBHTVpwTUJwTjRVSWZBSTFPUjl0SjQwbElUcVppVVZPK3BWOFhMY05Pb1JUY1kzWExWMkR4bnAyQUtmbS9nNzA5NVFOTm9rNTBYQnlmejVsSlBrOVBsZ3diUld6Q083d3loVENtYWpUSWJXM3hjSEd4S3A1dG5qZ1Z1YTB0TmpJYjVtemR6TnZFQkJZT0hvN2VZTUJnTlBMaitUTzVPcGZNT2MvTXRBaXF6dGZmNzJYem9aK1ozRE1ZalZZckVyUitPSHVHdVR2Q3FGTzJQUFVyVm1McU4rdXlETm0weHZCbGkzbjY4cVZRQkFJUUhHT2pWaXhGSVU4WEpveUFUcWRuUnUrK05LMGFSTWVwRTNrWkUyTjEzRDV6djdUYWJpYXpPNjU4WUZIMno1bkxpYXRYbWJubEcvUjZQYjFidENKazdkZFVLMW1LdGVOQ1JDRzNFbjgvbGVxMXBFYnpUc0p5UWx3TVgvWnJhVFZ4L052WEx5M0Mrakp6NXFlZG9tV1p6QWFqMGNESWhWdFIycWtJUC9vOXJYdVBGc0lLZjc5NGdpSmx4QVVKa2hQamtTdVVPRGc1RTlTMFBlY1A3cUZ4NTM2aXlwc0dndzZRY2ZQOFVScDI2b09Ea3pOMVduM0c0dEdmRVJYeG1MejVMUXR0Z0tYN2J1N2d0bGI3OVovK05SNTUvWUYwc2VtUE85ZlFhN1ZVYWRDYVgzYXR3OWJXbHBLVmF3T215cUMxV25UaDU3RGxKTVRGOFBMWkk3cU5ubU45am43Y3dmMXJGK2c3ZGZsN2hVemJxUndvV2JrV1FVM2FrN2RBRVdiMWJzYU5jNzltMlgvRS9DMzRGaXBtTmZ4VVFrSkNRa0pDUXVJLzVhTVV6L1I2dllXREFTQTVPUm1ISEhMay9KVzhlL2VPRnk5ZVVMeDRjYXZIOTAvR25BUmJKcE5oTkJyZk81ZlEzNFhSYUNRNU9SbVZTdlZlYjZVbC9oa2NEci9JcGJ1M1dUWjhOQ2V1WFVFaGx6TnYwREM4WEYzNTRheEorS2xhdkNUVE5xN24vSzJiMUNwVGptbTkrZ0JRMUQrQTJYMEhVTVRQbjhyOWcxSEk1Y1M4ZTRmS3pvN28rRGdHTEFnRklDazFsYjV6NXdoVk9NTW1UY2ZkT2QxQlpEQWFyVlpXektyYW9zRm94RVltUXltWEU5cC9NSUgrL3VqMUJwcU9HNGxkcGxBaFR4ZFhLaFVyenU3alIza2UvWnFtVllLRVlnVmVycTRzR0RLTVl2NzVBZWkvSUpTQ1B2bVltblorQUZHeE1maTR1MmZwb2pEdnoyZzBjdUgyTFVvVkxBanczaUdiV2VVV3M3R3hvWDN0ZW16NzlUQmZkTzFPcWxhRGc1MnBLbUJjWWdMaGQyOHpvZHZudEsxZGg1UFhyZ0xaaDIxbVp1dms2Ulp0UDE4NHo3U042MUNFckZBQUFDQUFTVVJCVkNpUlB6L3J4MDhVRlhmSXlMN1pvU2prcG1UL0tXbzFmZWZOb1c2RmlneHFrNTQ3S25SN0dORnYzN0o0MkVqQTlObVpRejB6WWpBWStIci9QbjQ4ZDViRlEwY3lidFZ5Q3Z2NjBybCtRMzY3ZjA4SSs1WDRaL0RtWlFSYjVvMm45NlRGV1lwTkdYSDF5c3VYMjA4aFZ5cVJ5ZEovSjU3ZXU4SGFhWU5RMnFub09tcVdJQ2laMFdyVTJOamFFaHYxZ3JJMUdsS3RpVW1BZS9uMElRK3VYNlI1dDBHaS9pbUpDZGc3T0FKUXJWRmJUbjRmeGg5M3JsR2ljaTBBTktrcGZMOWhJYTE3aitaMitFbjJyNTFMOTdGZjRSTlFtSkVMdDJaN0xwa3ZBVytqb3l4Y2FDR2RncXorZHBldVZnODNyN3dpRVM4ampUcjM0WGI0S2Zhc25FWDdBU0c0ZWVlejJxOTB0WG9jM0xhU3k4Y1BVSzJSZGZFdUt5cldOUlZ2MEdsTmYzL1ROaDJ4cUdacVBnZGJ1UUtaekFaYnVmU2JMaUVoSVNFaElmSGgrQ2p2TEM1Y3VNRFlzV1BSWjNpZ2VmUG1EYjE3OSthUFAvNTRyN0YyN3R6SjRjT0hjOTMvelpzM3pKMDdGMjFhNkpoR294R0VwNGNQSHpKcjFpeWhyOUZvUksxV1c0eng5dTFiMFJoR281R2twQ1NyLytWVTJTMDZPcG9KRXlZUUVSR1I2M093eHRPblQrblNwUXRHbzVFVksxYXdiZHUyLzZxcW5GYXJKU0VoSWVlTy95VTZuWTZlUFh2KzErY3Y4Yi9IWURTeTRhY0RkS3pYZ0x3ZUhrSjcrU0tCMkdYSXExV2xSQWxzYld6dzkvWm1XbkJmUVNTMWtja280dWN2R3ZQRjY5Y0VlSG5qWksvaVpVd01QODFkeEcvck5uRm93UkorbXJ1SWx6RXh5T1ZpTVVhcjA3RjZ6SGgrbkx0UStNL0IzdDZpYmQyNENUaXBWR2d6NUZ5clVxSmtqam13ZWpWcnlUY0hmK1NYOEl0ODFyaUphRjJGd0dLbzdPeVlIYmFKbEZRMTQ3djFRS3RQRDMwOGYrdDNTaFVvSk5wR1l5VnYxNmtiMTRpS2plSDIwejhZdDJvRktWYXVPLzhwSGVyV1o4ZlVXU2dWQ2xMVmFrRm9jM1hLdzV6K2cyaGJ1NDZvZitYK3dWYi95dzN2a3BOWTlmMCtncHQvUWx4U0lyTzNiQktjYUpteFV5Z0ZVWEhCcm0wOGZQR2NCeEVSYkQ3OE03OC9lY3lXd3dmNTliZHdKdlJJVC81dUk1T2hTaFAvekx5SWZrMi9CYUZjdVgrZmJWTm5VTFZFU1dIZDhBNmRBUml3Y0M2eDc5NVpIbTlTRWorZVA4dVA1OCtpelNGa1ZlSy94K3hFV2o5ck9NVXJWc2ZidjFBT1c1aVF5V1FvN094Rnd0a2ZkNjRSTmorRXBsMEg4WG5JQW5Zdm44SHg3ellMNGc2QVFtbUhyYTBjTDcrQ2ZEWnFOcmEyY3JRYU5kK3UrcEt5TlJwYUpLUlBUbnlIZlZxNG81dDNQaWFzK2w0UXpneDZQYnVXVDhmRHg0K2FMVHJSY2RBazd2eDJSbkJnK1JZc1JuYjh0MFZlczB1ZWYvUDhNZUpqWDZPd3MrZlJ6WENTM2xrV1J3Rnc5L0dqZk0wbUhOcjJOY21KbG44UHVTRTNMK1pzc2hETXpjVUdzaUxpNFczQ2ovMEFnRnhwLy80SEp5RWhJU0VoSWZIL21vL1NlWGJ0MmpVQ0F3TkY3aTVQVDAvcTE2OVBSRVFFaFFybDdvWWE0UFRwMC9UbzBTUFgvYlZhTGVIaDRjSUQvSUFCQTlCb05OalkyS0RWYWpFWURQVHFaU3J0YmpBWTBHcTFmUHZ0dDZJeDlIcTlhSXlvcUNpR0RoMXFkWDlidG13aFR4N1R6WGhTVXBMRmVqczdPNUtUazFteFlnVXpac3l3T29ham8yT081MlZuWjRkZXI4ZGdNTkN5WlV0bXpacEZURXdNSTBhTXNMaloxV3ExcEthbWtwS1NRa0pDQXJHeHNjVEd4aElURTBOVVZCU1JrWkU4Zi82Y1VxVktaWGxNSHdwNVdtaWVJbE1lSnFQUmlFNm53OWJXVm5Lay9VT3hrY2xZT253VUxvNU94THpMdXJybW94Y3ZHTjZ4TTNPMmJ1YnEvWHRVeVNCdVpPYkI4d2dDL2YyemZVRExuRjlyLzVmejhISjFGYm0xYkdReXZOM2NoSXFkQUw0ZW5weGF2am8zcHlhaVlySGl1RG5sSVVXanRzZ1haakFhbWJkaks2ZXVYMlAxMlBINGUzbWowZW5ZTVcwV2ovK01aTi9wRTh6cU00RHBtemJRcUZJVlRpNWJaVkZOVTZQVHNYemZIcHBVcWNhVXozc3pmczFLUmk1ZndzclI0N0owMVpuZGMyWVNrcE96UEg1eldDeEFYR0lpVGptNGU5L0hlWmFSdU1RRVJxOWNocGVySzRQYXRxZDVVSFVHTEpqTHNDVUxtZHFyRC9reUNLeVptZGFyTC8xYXRlWG1vMGY4ZlBFY0svYVpycm5GQWdLNGVQc1d0Y3FVRTUwSG1DcG9idnZsQ04vOC9DTXRxOWNncEZ0UElkVFhqTXJPanE5SGpXUElrdmw4Tm1zYW96cC9Tck9xUWNJMTVXVnNERE0yYlFCTXVmUXlieS94WVRFTEk3VS82VXFqVG4xeTZHMkpUcXZoOGEwclhENzJBL2V1bnFkbHorSFViR0VTU0FmTlhzdnU1VE00ZjNBUGxlcTFvRVRsV3ZnWExpbXEvcGdRRjhPT3hWTklldmVXUHBPWFdvd2YrZVFlYmhrS0NMaDRlQU9nVmFleWEva01vdjk4eHVEWjY1REpiUERJNjArVEx2MVFaQko1QklFbzB6Vk1yeGVMczI1ZWVTMUNOOTI4OG1JMEd0TmZmRm01RGhyU2Z1ZVRFdUs0Yy9rTUY0L3M0ODNMNTdUdE80N0NwU3F5ZmNrVVFnZTNvMnoxQmhTdlVJTXkxUnNneitDb3JkdW1HOWZPSE9iWXR4dG8zWHVNMVhuT0RyT0FxVTVPeWxJa3krcnlyYlB5NHNBOFgwYWprZWNQYi9IanBxVlVyTnNDTjYrOEZuMGxKQ1FrSkNRa1BtNCt1anQxczNnVkVoSkNqeDQ5U003MDBQZnJyNyt5Yk5reVVkdDMzMzBuL0RzNU9aa2VQWHJnNmVrcFBHQ0hoWVVSRmhZbTJpWTZPcHFGQ3hkU3VIQmhVYnZnZWtuNy8rYk5tNFYxMjdadDQrWExsM3p4eFJka1IrWXhsR201ZERJZVowSkNBcjE2OVJMV0FmVHMyVFBiY2JOYXYzZnYzaHdGSkxzME40WldxeVV3TUpESmt5ZHo5KzVkdEZxdDZCamk0dUxvMDZjUHRyYTIyTm5aNGVqb2lMT3pNNjZ1cnJpN3UrUG41MGU1Y3VYdzhQREF6YzBOZzhId2w0cFg1czl3K0hEclZjam16cDFMc1dMWnY5R1grUHZ3OXpJOVhFYkh4UUVJMzVlRUZOUGY5YmhWSzdqejlBOE96bC9NdldmUEdMSmtJZTNyMXFOSGsyWUVlUHVZdGtsN1VKVGIybkxoemkwYVZLaUVrZHpiTkxJVFpYS0xOdE9EclQ2RFEyTFI3aDNZS1JTVUxGaVFQblBuc0dEd01Fb1hLc3liK0RobWJQcUd5L2Z1c0dEd2NDSEJ2WTFNeHIxbnoxajY3UzZhVktsRzNmSVZlQnIxSnlGcnY2Wmw5WnA4MGJXN0tQL1d3bDNiU1VsVkU5S3RKMDRxRlV1SGpXTHFOK3Q0L3ZvVk9yMWVWQXpCWFBSQXE5TmlwMUFLNFlnWjg1d0JXWVlwM25uNlI1Wko4N055aUNXbHBBaWZwN1ZyZ2Q2ZzUvQ2xTeXpmdDRkQWYzL21EUnlLUWk2bnFIOEFHOFpQWlBqeXhYU1lFa0xMNmpWcFdhTW01WXNVUlc1cmkxcXJRYTgza0ppYXdxdllXTzVIUE9QTTd6ZjQ3ZDVkbWxVTjR0TkdUYmp4NkNGN1R4NW4xcGFObENwUTBGU2R0R28xZkQwOFVXdTBITHR5bVpHZHV2QnB3OGFBeWRXWGtKeU1ScWNUUkZZdlYxYzJUWmpLek0wYm1MWnhQVEprTkErcWJ2VmNKZjVhcWpWdWg3T2JweWpYbVJsekxrT2owU0J5bUpuNTl1dlpYRHR6QkJ0Ylc4clhiTXpveFR1RTNHQUFlZk1YWWNTQ0xWdy8rd3NYajN6SDZRTTdVQ2p0R0xmaVcxU09UbHc4OGgzSDkyM0MwZG1WQVROVzRlVGlCcGlxV0Q2OWU0UDQyR2llM0w1Q2wySFRMUGI5SnVvRktVbnZHREQ5YXh6eXBJdTQ5ZHYzRXZVN3VHMGxFZmQveDhiVzFpS2tVWk1xdnRlWnNQb0hxM09rU1UxaDAxZGo4QThzSmFvRWFrYXVWS0xYNnppNVA0emZqdjlJdFNidDZUTjVDWTdPcHZNWkZ2b05OODcreXJtRHU3R3pkNlJDbldhaTdYMExGZWVUejBkUXJtWWpxL3ZQQ1lQQmRHMlpON1JETm4yc084eEtWYTNEaEZYZlcrMXJNT2lwMnJBTmxlcTEvRXVxaEVwSVNFaElTRWo4Ky9ub3hMT3paOCtTbEpTRXQ3YzNHelpzUUtmVFlXZG5KemlRekRtNzlIbzlhclhhSXZlWTJhRzBjT0ZDbkoyenJweldvVU1IQ3pkVFJzeWlqVmFyWmRpd1lRQWtKaVppTkJvWk9IQ2cwRy9seXBYQ09OSFIwZWoxZWhJVEV3RjQvZm8xV3EwV2xTcjl6YmJSYUNRMU5aV0hEeDlpYjI4dmlGcG1oZzBiUnNPR0RiT2ZwRFFpSXlNWlBueTQ2SUcxWThlTzJZWmpkdXZXVGJSODVjb1ZacytlTFN5YmIxUXp1K24rYnViUG4wKytmT2w1V3N6T015Y25wNy94cUNSeWl6N3RnVXFqMDJHdlZISWszSlRMUjYzVnNQNExrM05xZEpldWVMdTVzZUhuQTNSdllucWd1L0xnSHI5ZXZreWpTbFV3R295RTM3M0Q5T0MrSktlbUFxWmlBWm5KVGNFQWpVNlg2ekM4MWQ5L3g1bWIxd1VoRUVDdk4rMGpkTnNXVGx5L3lvYnhrOGpuN3NHVWI5YlNlKzRjeG4vV25mS0JSWG1Ybk1UcU1lT3BWS3c0cjk3R3N1YUgvWnk1ZVoyazFGU0d0dTlJOThiTmtNbGs5R25abW5vVktoR3k1bXRHclZqQ21yRWhBSnk4ZnBYRDRSZFpOMjRDYm1rT1ZhVkN3YnhCSmlmcmlJNmRSZm5kZkQyOTJERnRGb3Ewc0ZoTldnaHFScmRZcXdsalJlZDM1ZjQ5TnZ4OGdOaDM3M2lYbEdSUnFUUjl6aXhkSVFCN1Q1MWcrYjQ5K0hsNmtjOWRMRlN1Ky9GNzlwOCtSYXBXdytDMkhlaGN2NkhJTlZqRXo1OXZaOHhoeFhkNzJYL21KTitmUGMyaUlTT29YN0VTejErL3B1ZWNtV2kwV3ZJNE9GQ3lRRUZxbEM3THBPNjk4SEYzQjB3aHdKODNhOEd6cUNpK08zT1NRNWN1MEtDU0tjbTdzNk1qVzZkTUYrVlUyL2JyWWI3ZXZ3OC9MeSs4M2R5RWRpZVZpZ1dEaC9Qa3p6OHA3T3NydEJjUHlNK3ZpNWZUWnVJWE9OaUxyOVVTSHg0M3I3eFdoVE13T2FyY3ZQS2kwMnBSS0MwL2l6cXR1MUdtZWdNQ3kxUkJZV2M5cEU4bXM2RmluZVpVck5PY2xLUUU0bU5lNCtMdVJVcFNBZzl2WEtKSW1TcDBHakpaSk03NEI1WWkvT2dCL0l1VXBHSEgzaFpGQkFEeUZRaGt3SXhWRnUyWjhmRHhRNmRSMDZMSFVKSElCbENnZUxsY1ZkcFUycXZvTWZZcmtXTXVJOU0zL1FLQVQwQmhtbjAyU09RcU04OUJoVHJOcUZDbldaYjNDblhiZE0veE9MTENhREJRcW1wZHVvNllhVFVIMjQrYkZtUHZZUDEzVzJtblF1a3RQaThYZHk4cTEvOEVvOEdRNVRsTFNFaElTRWhJU01CSEpwNFpqVVlPSERnZ0xOdmIyOU81YzJma2NqazJOamFpaHk1enlHUkdaeGlrT3gvR2pSdVhZKzZOekM2SkVTTkdFSk5XM2ExSGp4NVVyRmlSTVdQR0VCMGR6Wm8xYS9EMlRuOTRmdjM2TllNR0RSSkVQWUMxYTlkeSsvWnRZZHd4WThhZzBXaFl1alE5L0VPdFZ0T3JWeS8wZWoxdDJyUVI3ZC9Cd1FHRlFrRlNVaExSMGRISTVYS0xjekFhaldpMVdnSUNBckN4c2NIQndVSGsvcExMNWN5Wk0wY2tOSUVwbDl2bzBhUFp1SEVqQ29VQ2c4RmdWV1F3NTVtTGpJek1kdTdNeDZMUmFDemNlLzhONWdJQk9TR1R5WEIxdFV4R0xQSFB4RjZwcEg2RlNzSnk1L29OY1hGMHBHc2pjWTZ3N2syYTBhNTJYUnpUQk9leWhRTUZKeExBNmVXclVjamxxTFVhZGt5YlJmR0EvS0x0LzR4NVE1NWNoREdIRGhoTVh2ZmNPZElLK2ZxQ0ROclVUTS85WmE5VThsbWpwdFNyVUpHZXpWb0l3dHJjQVVQWWZlSVlEU3RYd1QyUE0yR1QwbDBxUG03dUZQSDFJMW1keXJEMm5RUm5uWmtpdm41c25EQ1ppRmRSUWx2OUNwWDRibllvbmk3V3YrdWZOV29xV2xiSzVhSTVDZkQyc1Fpei9HbnVJdEZ5MlNLQmZGS2pGa1g5L0NrYWtEL0w0Z1VWQTR1eGFJaWxzTmFpZWcxSzVDOUF1U0tCRm1HTjVRT0xvcFFyNkZ5L29mQ1pac1pScFdKQzk1NzBhOVdhaTNkdVU3K2k2WHNTNk9mUHptbXpjSFowek5JTlo2WkEzcnlNN3R6Vm9qMXpNWUpPOVJwU3ZWUVpTdVF2WU5VbGwxRTRBOVB2ektKZE8rald1R21XaFEway9qZTRlZVhOMG8wRkptZFpib29MbUZFNTVoRkVNcFZqSG5wUFdvS05sVUljdmdXTE1XenV4dmMvWUNzRU5XbWZjNmRja0JzUnlkWldEamw4WmYrS3drRUtPM3Q2aFN6SWN2Mzdob0lXS0Y2T0FzWEwvYmVISmZFUFo4K3ZPMmtTMUF3M1ovZS8rMUQrWTNScERuVzU3Zi8rMGUyZk9uLy9wZ0psRWhJUy96LzRxTVN6MDZkUDQrbnB5Yk5uejRTMi85UUJsUnZuV1dibXo1OVBmSHc4Z3djUFp1dldyV2kxV3VHaVAyblNKSkhMelN3eVpmeFJtREpsQ3BBZStyaDkrM1poMll5OXZUMHJWcXpBMWRYVnduVzJiZHMyQU1MRHcxbTBhRkcyNHRuWFgzOU52bno1aEcweW9sS3BMUEtnbVk5ZHA5UGg2dXJLb1VPSGVQandJUU1HREJEMU01OVhTRWlJeGJqVzBHZzA3Tm16SjFkOWM0TmFyYllhbmpwKy9IaUx0cDA3ZDFyTW9jUS9rd0J2SDVHanlkM1oyVUk0TTVOUlpGRm1FbVBNNG95ZFFta2huQUdpSEdiWmtWSEl5NG5tMVN4RCtOenk1R0ZjMTI0VzdUS1pqSzVwSVlMVzZORzBlYmI3Y25ad3BFd2hzUUNRbFhEMm9WREs1YlNxVVN2SGZqN3U3b0xqS3lQZXJtNTR1N3BaMlFLQ1NwWW1xR1RwWEIySHA0dXJ4WEdZdzFFL0ZNNk9qcFJ5ekgzT1RCc2JHenJWYjBpRndLSWY5RGdrL25sWUU4NGtKQ1QrTit3L3NaZnFaV3ZtV3Z4NSt5NldOZnUrWmx6UEVCUnlwZW5GYTZyMUY2OE85ZzdaQ2pocXJacGg4d1l5cHZzWGxDeVV1OStyektScVVoa2MycGNlTFhyUnFGclRuRGRJNCtXYlA5SHF0T1RQVzBEVUhwOFlSNnBHalkrN1R4WmJpdm03NWs5djBKT2lUaUV4T1lHMzcySjVGZnVLVnpGUlBJbDh6SU9JKzVRTExNL283dG1udXBHUWtKRDRrSHcwNGxsaVlpSmhZV0VNSFRxVUsxZXVDTzJwcWFrb0ZBb0w1NWs1YkZPbFVsbTlxT2ZHZVpZNVpNSGUzcDUzYVJYWFpES1pLQmZZVjE5OVpkVjVsaDJ4c2JHY1AzK2UyclZyQTlZRnU2NWR1OUtsU3hmQUpCd3BsVXFxVmF2Rzd0MjdzeDNiZlB3Nm5jNUNaTXVjSHl3ME5KVGl4WXZqNHVKQ1ZGUVVucDZlSEQxNkZCOGZIK3p0eGVFdEdvMEdwVkpwVlpUN1gyQ2U4NUNRRUlLQ2dxejJNWWVyWmhkMkt5RWhJZkVocUZoVXlxa29JU0VoOFZkaVkyUDdYdTVlblVGUCtPMkwyS1RsUDR5S2VjbVF1ZjJ0OWcyYnRZczhEbG5ueVZQS2xjVEV2OEhlN2o4UEM3WlgybFBFdnlnbmZqc21Fcy8wQmoxYW5SYjdMS3JEN2ppOGxidC8zR2IreUtXNFp4Qys3ajI5eTl6Tlh6S3g5elNxbGJaK0w1eVIvOVg4R1F3R1Jpd1lURXo4RzdSNkhRYURIb1ZjZ1U2dm8xU2gwcmc3ZStEaDZrbTVvaFdvVTdFZUR2WU9wS3BUL3F1NWxaQ1FrSGdmUGhyeHpHQXdVS1pNR1NwV3JDaHE3OW16WjQ1aG14bGRWbWJuVkc2Y1ovb3NrbVpiSXl2bldVWlNVMU81ZCs4ZTRlSGhnQ2tNdEZLbFNvSjRObWpRSU1MRHd4azllalI2dlo1Ky9mcFJwa3daWWZ2UFB2c3MxOGVUa1kwYk53b2hqRHFkamxtelp1SHQ3WTFlcjJmbzBLR0M2QmNRRU1DVEowL1E2WFJFUkVRd2J0dzRpN0dTazVPenJmNlptZHhVK253ZjNzZmVMVlhabEpDUWtKQ1FrSkQ0OTlBNXBLMFE0cGlSWWZNSFd1a05lK2J1UnlFWDUrNHpDMFhtaXE3S3ROeCsreGYrTFBSSlNFN2c4MmxkaFhWWlliN3Z6RzI0NVovUmtReWROeURMOWUzSGZTSmFkckIzWlB1WDZSRWFnMFA3OFZuekh0U3RXSjhoblVjd1ljVllRamZONXF1aDg5UHpsV28xQUJUeXMweUw4bmZPbjQyTkRkTUh6RVp1SzhkQjVZaWR3bzd2VCs0ajdPZE50S3JUbHFBeU5RRCs4bUppRWhJU0VsbngwWWhuenM3T2pCNDkycUw5ZmNNMmRUb2RYbDVlT1ZiRTlQTHllcTl4YzBLcjFUSmt5QkFTRXhNcFZhb1VZQksxbEVxbEVMWlp0V3BWSVVkYlJFUUVLcFdLNHNXTEMyTnMyTEJCY05tQnllM200ZUVoRkNqbzJiT25LSEcrT1lUVHhjV1VlRml0Vm1NMEdzbWJOeStlbnA1QzRRS3ppRml5WkVtdVg3L084ZVBIYWRhc21VVmVOSUNZbUJqYzBoSnBCd2NINXlndzd0cTFTK1RRKzIvSnJ0aUJ0YjVTTGdVSkNRbUpENGZCWU9CMitDbUtWNnlPTXBOYjRPNlZzK1F2VnNhaVVxVEVYNFBSYUNBMU9RazdsZVBmOWlCNjlOdHZDR3JjbGp4dXVRdUoveXN3cGxVM2xzbHNwTi85L3djb0ZVcW05cHRKWG8vMGU5QlJpNFl5SVhpS3FDMHE1aVhUMTA1R2Jwc2VaUkQ5OWpWNmc1N0U1QVFBWHI5OWpWYXJRV1dmcVRDWEpwV0hFZmV4VjlwanA4Zyt2WWRlcnpQZFQyZFJGQ2N6NXIvRmpFS1ROWXhHSXdhandXTGN1TVE0ZEdrRmkxUjJLaVlFVDJIc2toRnNQTENlZ1IxTWxiR1RVaEtSMjhyeGRMSDh1L3U3NTgvTExUMEs1OHJkeSt6NWRTZmplazRRaExPZnp2ekFqMmQrWUVqbkVaUXZXaUhiT1pLUWtKRDQwSHcwNGxsV0JBY0hvMVFxcmViK1NrNU9adDI2ZFRnNHBGZDBVcWxVckYyN2xxU2tKRTZjT0VIejVzMkppb3JpeG8wYmZQSkordHVnNTgrZmk1TDlaK2JLbFNza0p5ZFR2Ym9wMzFGV1lac0dnd0c5WG85Q29XRE1tREhrejU4Zmc4RkFuejU5TEVRbE56YzNTcFVxeGNHREI0bUtpcUpXclZvaU41dDdwbnhDVVZGUmxDdFhUdVR1c3BiUHpJeFpwRE5Yb0V4SlNVR2xVZ243cUZ5NU10OSsreTBlSGg0V1ZUZk5SRVJFa0RkdlhzQlV1WFRwMHFYNCtmbFo5RE9IVG1ZM2gvOEpHbzNwYmR1OGVmTnkxVmZLZWZaaDBPaDAvUDc0RVNVTEZNVEIzbnA0Z1VRNjYzLzhnZloxNi8zbCtjaXl3NUFtTk51a1ZTRCtKejlRSnFlbW9yS3orMGNmNC91UXJFN0ZJWXVLanY5MnJwODV3cjQxWHpGODNtYnk1aStDWHFmRnh0YVc2TWdJdHN6OWdoN2pRaWtUVkI4QXZVNExNcGtwT2YwSElpVXBJVmY5TWxiRU5KT2MrSTZySnc5U3FYNUxISnhNTDQyU0UrSzVjZTVYeWxSdmdEb2xtUWZYTDFLelJXZXJZejY0Y1lsaTVkTkRwTTcrdEF1ZFRrUDlkcDhMYlR1V1RNRy9TTWxjVmFUODgra0R6djYwaTlhOVIxczkzcHhJZWhmUDdMN05HYlZvTy9rS0JPWnFHM1ZLTWp1WFRxVk4zN0c0ZTZjWHdIanpad1EvZkxPUVpwOE53ait3Vks2UDRkVDNXeWtUVkQvWDRsbkMyemQ4dDI0ZTNjZk1RYTVRQ2dLZ05ld2RuSEoxVFhqNTlDRXJKdlRtcTEzbitIYmxMUEs0ZTlHODIrRC9OOWVUanc4WkhpNmVlR2ZJNXlXVDJWaTBtVVduakovejJ1OVdjZXZSVFVIQUdyMW9LQnFkbG1WanZ4YjZxTFZxUHAvV0ZiMUJUOXQ2T1JmcGlIMFhDOEM3cFBqY0hiM014dUs3cHpmb3VmL3NIcVV5NUV4VGE5WG85WG9jVmVKN2RuT29wSmw4bnI3MGF6ZUlRK2QvUXFQVm9GUW9lWnZ3Rm5jWGp5eSs0My8vL0VWR3YrREU1V01jdS93TFUvck5wRlNoMG1pMEd0YnNXOG5sTytGMGJOaVo0dm1MVzkxV1FrSkM0cS9rb3hmUHRGb3RjK2JNc1JCd2twS1M2Tm16cDhpcEZCTVR3N2h4NDFpeFlnVkpTVWxzM0xpUlpzMmFZV3RyUzFoWUdBVUtGQkRDSkE4Y09NRDkrL2VaTzNldVVMSHl3WU1IbkRwMUNvQWRPM2JRcVZNbmV2VG9nWU9EQTJQR1dGYUljbkJ3b0VlUEh0U3FWWXVoUTRjS1kyY3NFSkNaZHUzYU1YdjJiQUNXTEZtU1piK0lpQWpldm4xTHVYSzVyekwxOU9sVG5KMmRoVHhtMGRIUklxSHR6WnMzQUZTclZrMFFIQjgvZmt5Ukl1a0p5bS9mdmszVnFsV0IzSVZGWnV5VG1KZ29oS3pXclZ2M1B4TFc0dUxpQ0FzTHMzckRrRmtnK05EQzNjZU1ScXRsd01LNTdKbyttNkwrQWRuMjFlcDBMTnU3aDU3Tm11UGpsdnZLVHZ2UG5FS3YxOU9wZmtPaDdYSGtDMlpzL29aUm5UK2xjckVTV1c3Ny9kblQzSHo4a0ZHZHV1S2M5cDJPaVk5bi9KcXZtZFRqYzRyNCtXZTc3K1RVVkNhdFg4TVhuM1hIenpQZGRmcnNWUlR6ZDI1alNMdU9sQzZZKzBUeVc0NGNwR0dseXJrV3o5N0V4eEc2TFl6UUFZTlJLaFFZakVhU1VsS3M5blhLSW85alpoNCtqNkRubkZsY1dyT0JHWnMyNE9ucXlyRDJuU3kyMWVoME5Ca3pQSXRSeEt6N1lxSkZJWVpyRHgvZzQrNHVLc2J3TWlhR3NWOHZZL1dZOGJnNE9kRjIwbmdXRHh0SkVWOUxvUjFnMGU0ZEpLYWtNRy9RVUFCU05ScVVDb1dvc3FmQmFFU2oxV0tmNGFXRHdXRGdaVXdNZm1sT1lXdmJaVVJ2MEdNd0dDMnFmbjVJWm16YWdFYXI1YXNCZy8reWZmeGR4RVM5NE1kTmk5RnBOU3daay82Q1pmektmWno5ZVJkR280R3RDOFRGWkRvUG5VcUYyazFKVFU3Q05zTzg2elJxWWw1RnNucEsxdUZOQ3FVZFgrNDRMU3pyZFZwbTlNcTY0RVpHdnRwOXprSzAwMnMxL0xoNUNlVnJweGNqdVgvdFBBZTNycVJrbGRvWTlIcU83RmlOMGw1RmxRYXRSTnZHdllsaSs4S0pOUGwwQUxWYm1TcTNGaTVUaWRXVEI1Q3ZRQ0RGSzlZa0tTR09XNWRPVXExeDIxd2RZOUs3T0s2Yy9KbFd2VWJtMk5lUTV2TE9XTGpBeWNYa0FzLzhXMmN3R0RBYTlOaktMZk4reGtROTUvSHRLK1J4RlZjVGZuZ3puTWUzcitMaTRXMnhUWGJZMk5xS1h2TGxoRjZ2NDg3bDA4alM3ZzFpWC8zSi9HRWRyZmFkdnVrWEhQSzQ1RGltMGs2RlFhL0hZTkJUczBWbnZ2bHlKTzlpWDlObDJEUmtNaWswN045SVRQd2JJVVFSVE83Q3pHMHg4VzhzdHB2U2R3WUFjUWx2NlQyekJ6dm03QldXemRncjdWa1pzZzdYUEs0NXVzNEFYcng2RHNDVHlDZFVLSlp6TVNHRFFXOGhnRDErOFlnWmE2ZXdldUlHUEZ4TWYzdTNIdDFrMGJaNWhBNWZTTUY4MmQ5Zk5LemFtRG9WNndubkgvMzJ0Y2pobFptL2UvNjJIZHpDeGQvUFkyc3JaODQzTTBqVnBHSTBHbWxhdlRtcko2ekhLWnNjY3hJU0VoSi9KUis5T3ZBK2J4WXZYcnlJbDVjWFRrNU9wS2FtQXFhYnpuejU4akZnd0FCOGZIeElUVTBsT2pxYUFRTUdNSEhpUkJZdVhNamt5Wk9SeVdTRWhZWGg3ZTNOL1BuekNRdzB2ZVd0VWFNR1Y2OWVKVEl5a3RhdFd3djdPbkRnQUlVS0ZhSnMyYkx2ZFQ2bFM1ZkcyZGxaS0E1Z0RZUEJ3Sll0V3loWXNDQWxTbVF0S0dnMEd2YnYzMC9IamgyUnkrVmN2MzZkd01CQVltSmlXTFpzR1M5ZXZLQmd3WUlBSEQxNmxQWHIxOU9nUVFPT0hqMUtvMGFOOFBYMVpmejQ4WXdmUDU2Z29DQmV2WHJGM2J0M0NRNE9mcTl6TWhNZEhjM0tsU3NCQ0FvS2VtOXhTNi9YTTJuU0pCbzBhRURQbmoxWnMyWU4xYXBWbzFLbFNseTllcFdkTzNjU0docUtYQzduNk5HalhMdDJMY2Z3M0k4ZGpWYUwzTlkyUnlIVTdEYVQ1K0loeWRiV2xwM0hmcUZEM2ZwZ3ZjaWlWUXI0NUdYVXlxVTBxbHdWdDdTOGVudE9IaWZpVlJRQjN0bFhsRHArNVRlaVltUElrOEZsNnU3c2pORm9ZTUd1N2F3Wm0zMTEyT2V2WDNIbC9qMDhYY1FQYXVGM2IzUGwvajE4M043alJBQmJHNXYzZXFEVTZmV2N2SDVWK0J3aW8xL1RickwxWXo2K1pDVXVhZTdSN0xDM3MwTnYwS00zR09qU3NESERsaTRrT3U0dE0zcjNGNGxMQ2x0YkVsTlNPRGgvc1NCMnhzVEgwM1RjU0s2czN5ejBxOXcvR0htbTc0blJhR1RSN2gwVUN3aGdXcSsrUXJ1TmpZejd6eU1Fa2VwTmZCd3lyRitycno2NHo2RkxGOWs4Y2FyUVZtdG8xb0pLeG1QYWZlSW9tdzhkWlB2VUdYaTZ1R2E3blprQnJkc3hzRTI3SFB2bGhvUmt5K3BqVlVxVTVLdXRXM2dUSDRlZGxWdzZqdmIyLzhwY0x5OGUzU0ZzL25qOENwZWdWOGdDWnZadXl0RFFqYmg1NWVYcDNSdGNQdllEb3hadVEybXZZc0h3VGd5ZnQ0VzgrUXVEVE1hemV6ZFpPOTFTVE93LzNmUjdNRy92SlFCQ09nVXhidGx1dlB3S0VoMzVsTVdqeFhrK3pXS1F1WTgxb2lPZnNuRGtwMWJkYm5LbDZVRlBudUZ6Q1Q5MmdHcE4ybUkwR0ZFbzdlZzhiQ3BldmdXSWlYcUJPalVaYjcrQ3lCVktYRDN6MG5uWU5IWXNtVUtSTXBYeERpaUV0MTlCbW4wMmlPaklDSXBYck1ubG96OVFzRVE1aXBTcGdrNnJFZTNIR3VaamxPWGkrM0QxOUNHKy9YcTIxWFVMUjM1cTBWYS8zZWUwNkRIVW92M1BwdzhwWHFFNkNxWDRvZmZhbVNNVTF4bFZaQUFBSUFCSlJFRlVMVjhOblZiTDI5Y3ZoWFpYcjd6cFZjVzcxamE1Q1hPeGY0QTVPODlZeklHTmpUenQvNmJybzNtOStUc0FKamZnek41TkxZNHhLeFJwTGsrOVZvdC9ZQ21DSnkzbTZkMGI2TFRhWEk4aDhjOWkrdHJKdVdyTGlaajRHQzdjUEV2dENuVUJ5M3hqQUo4MTYwR1hKbG5uRkw3ejlEYU9La2RPL25hTTl2VTc1dmpjWVRBWWtOdktpWWg2eHNZRDY1bmFieWJGOGhlblZLRlNmSHQwSjRNNkRnUGc5cE5idU9SeHBVRGVncms2bDR6QzE3T1hUd2tNeUxySzg5ODlmME02ajJENHA2UFFhRFZzUHhURzR4ZVBHTlJ4S01VS2xDRDY3V3VtcnBsSTE2YmRoVkJPQ1FrSmlmOFZINTE0WnM2eGxkRlJscmw2WkZiYkhUeDRrT2JObTR2YVUxTlRVYWxVTkdyVUNJQUhEeDR3Y2VKRXRtelp3dWpSb3drTEMwT3RWdVBnNE1EczJiTkZEOFFHZzRFREJ3NndZOGNPV3JSb0lWUzJCRk5JNUt4WnMralRwdzh0V3JRUTdkT2N5eURqT0diTWVkQUNBd09aT0hFaTQ4ZVBwMmpSOUIvSW1KZ1lWcTllemVQSGo1azllN2JGajNoY1hCeSt2cjRZREFiT256L1BnUU1INk5peEk3R3hzWnc2ZFlvK2Zmcmc0ZUZCOGVMRnFWYXRHaVZMbG1UQmdnWGN1SEdEY2VQR1ViVnFWUklURTVrOWV6YjE2dFhEYURUaTYrdUwwV2hrL2ZyMWVIaDRpSnhvT2MzOWh3d1hPM2Z1SEltSmljSjhKaVFrOE5OUFAxR3BVaVVLRnk1TVpHUWtCdzRjb0VPSERwUW9VWUkxYTladzdkbzFpeUlURXVrTVc3cUlLdy91aWRwY25mSndiTWtLVVp0WmJNbjhXYXExR2hSeXNkUEgvRzhiRzNGZlExck9rTXo5elM2cm92NEJOS3NheEt1M3NjaHRiWWxMVE9EQXVUTU1hZHNCbGRLT2hPUmtIRlVxQzFkUlRIdzhsKzdlWm5UbnJoaU5SbUxmdlVPaGtDTkR4dWZOV25McDdtMWk0dU5ScGxWZjFlcDB1R2NxRnZMZ3hYTnFsQzVqSVhZY3VuaUJvRktsMGVoMC9CbVQvcFkybjN0NnVFVDF3ZjNRNml5VDgzYWNPdEdpRGVEQ3F2WENzWmd4SitlMVRYdUlOcS9QS0JURkp5YlNjUFF3N0hLWlE5RHMwTkxvdEpRdVdJaGx3MGR6L2RGRHREcXQ2RHhsTWxtV1RxM01aQllFWlRJWmc5cTBaOXpxRlF6cjBCbWRYaytxUnNPN0pGTSt4ZGlFZDhRbEpXSWpzK0ZOZkJ3S3VTMXlXem41UEV4djNtUGZ2V1BTK3RVTWJkK1JZZ0hwanNaREM1WmdKMWVJUkNhRHdZQTYwNE43NS9xTk9CSitpUWxyVjdGdTNBVFJkcmYvZU1LRWRhdm8zcmdaWFJ1Wm5FWjZneDdGQndvaDFPaDAxQjg1Sk12MXpjYU5zdHFlRy9mbVB3MU5hZ3JiRjAvRzFUTXZQYitZaDhMT25vSWx5L1A2eFIvc1hqR0Q2azNhMDZoelAvSVZMSXJSYU1UTzNvRkhOOFB4SzJ3S3l5bFVxZ0todTg4VEgvT2F1VVBhTVcvdkpmUTZMYStlUDhsMnYrK1Q0ekw3Y1F3a3ZJMUZuNVpFT3lVcEFZTkJUMHhVSkU5dVh5WHl5VDErTy80VFJxTUJkVW95OWc1T0dJMEdkQm9OWDZ6Y2g1dVhLVlZCbWFENk5PN2NGenVWQTlkT0h4YUpXVDl1VG5lS1QraHNTdWN3WTh2Ui95Z2MweHFscTlXamFQa2cxTWxKR0kwR25OMU5ic3NadlJvemZPNG1QUElGOERiNkplOWlvdkVyVXNKQ3JJNTlGY204b2VrVnZVTTZtY0pQUjh3UFEyWWo0OW45bXdETXZYSk90TjJYTzA0TEFwUkNvYVRQNUNWNCtLUTdlWmVNN2NibjQrZUwybUpldldEOXpHRWk1OXZiNkNnTWVoMHBpZS9TbGwraTAyaXdVNlcvOERBYURXaFNVM24rNkRaS081VWdpcG1aMExtR2tOL01HbE43MUJjdDM3dHlqb0d6Vm1mWlgrS2Z5OHJ4YS9IelR2OU9kWi9TaGZrakZvdmFJbCsvc0VpQ242cE80ZTdUdTF5K2ZSR0FFUXNHVWFsRUZVSDhHZHhwT09HM0x6SzYyeGZvOVRyNnp2NmMwa1d5ZjhrZGZ1c2luUnQzWmYrSmZZVGZ2cGlqNEpPVW1vUlNvY1RUMVl0bkw1OXkrUHpQZkZLN0RlMGFkT1NyamJQbzJyUTdybm5jdUg3L0tnMHFOOHJ4SHZsTlhEU2VydW1PK09UVVpKNUZQYU5sN2RaWmJ2TjN6bDk4WWh4UElwOXc2ZFo1d205Zm9uMkRqZ3p1TkZ6SXBTYVR5V2hRcFRFTHdrTHAwdVN6YklWTENRa0ppUS9OUnllZXBhU0ZNcGtGSjUxT3g0b1ZLN0lNMjh4SW56NTlLRmFzR0FDdXJxNzQrdm9TSEJ5TUlzT0RyRmFycFVHREJqZzVPZUhrNU1URWlla1B3QmtmSEhVNkhkT21UU00yTnBacDA2YUpxbUlDZlBycHAvajcrN05zMlRMeTU4OVA2ZEttUEFjN2QrN2t0OTkrRS9LR1Fib2d1SGJ0V2k1ZHVzU2NPWFB3OHZKaTZkS2xUSm8waWI1OSsxSy9mbjNXcmwzTCtmUG5LVnk0TVBQbXpjUEhSK3pHS1Y2OE9GT25UaFcxZGU3Y0dibGN6dVhMbDNGeGNhRmV2WG9BZE8vZW5kallXRWFOR2tYKy9QbFp0R2lSTU43SWtTT1pQMzgrQnc0Y3dOL2ZuNENBQUhRNkhXWExscVZ5NWNyQ0Q3M0JZTEE2OTVDZTgweXYxd3VDWXFGQ2hkaTBhUk9EQnc4V1FrZHppMWFyWmVmT25UUm8wQUJQVDFONFdLTkdqWmd6Wnc1djNyekIwOU9UVnExYThkMTMzOUd5WlV2OC9mMXAyTEFoR3pkdVpQbnk1Vkx1a3l4WU1Xb01DbHU1SUZMOGNQWU1QMTA0eTl1RUJHUXlMRXFiSjZXa0VCTWZqN09qSXdxNW5LWmpSNUtZUlhoaFZ1TFJ2dG1oRk15Ym5yVDI5ZHRZUGdrWkt5eC9kL3FrcVAvU3ZidFp1bmMzQU4vUG1XZmhRdHQ3NmdRNnZaNEdsU29UOVRhVzFoTXNxOFR1T1hGTXRHd1dwU0tqbzJrektkMmRXTGwvTUFEYnA4NUVKcE54NC9FakFNN2V2Q0hhL3Z5cWRZSUFwVlFvV0Q1aURQNFpjaDUrT21NS2k0YU1FTFc5ZVAyYXdZdm5pMElHWDhiRW9EZm9pVStyWFB0bnpCczBXcTBvcjV6QmFDUlZyZWJXMHllbzdPeEVZWXNBVlFmMEZ2S2JXYVBPc0VHaTViTTNiN0R1aXduaVRqSVpuYWRQRmg2M3phUFZHNUZ6NkdITnN1Vm9XN3N1R3EyVzlULyt3TThYendzT3hlNnpwd09tSEdCanYxNk93V2lnY3ZFU0xCOHhCcDFlejdCbGl5aFhPSkJ1alp0eTgvRWp5aFV4T1hxOVhYUG45SlBiMmpLbjN5RG1iTjFNWW1vSzNxNXVhSFE2dHY5eW1IVS9mcy9JemwzcDJ0QVU1aGViOEk0ek4yN1F0bmFkWEkyZEU0cTBjOHo4ZlFaVHpydDJkZXJoNVNvTzI2M2NQemhYN3MxL0drcDdGWDJuTE1QRjAwY1FVdnBNV29xTnJTMjNMcDNrMGUrWDZURnVMbUFTVkNldSt4SDdESGw4WkRJYlpKbE8yMWF1Z0xUcjh2VFBHd250S3liMFRrdjhickFRejh5dXA2eWNUcG43bXNVYmRVb3k4NGEyUjU2MnZHUk1OL3lMbEVTclZnTXdmTzRtd2UyMmNPU256QXc3bHVXNERUdjJCc0RKMVowU0ZXdGlrL2IzUERPNENVTkROK0taTHdDalFZOU9xOFhlNFQrck5tMFc3aktLUnlySFBLZ2M4N0IvNzBaZVBYL0N3Rm1yaFpCRU81VURLc2M4ZkxjbWxOU1VKUHBPV1dZeHBqd3R2R3JHbHFOQzI0eGVqWkVybFJ6Y3VvSUN4Y3N4Wk01NllaMVduY3FVN3ZXUVp4VDZaVEpjM0wxdzg4NlhvY25Hb2syblZhZXRTLy9kL1g3OVBCN2ZUbmZYTGgzYkhaMUd3K2pGMjlQM3FWRXpzM2RUREhvOWRWcGJQbERieXVVTW5yMFdqM3hpOFRrKzVqVkx4blJqNm9aRDJDb1VHQTBHMFV0SmlZOERyVTdMNExuOVNFeE9wRlJoMHozNXB1bmJVU3FVUXRoaDFWTFYySFRBOUQyUGVCV0J5azVGaVlJbHN4enp4c1Bydkh6ekp3MnFOQ1pGblVMWXo1dW9VckpxdG5rY0U1TVRjSExJZzRPOUExMmJkbWZINFRBYVZtMUMrYUlWOFhEeDVPZXpQOUlrcUJuUG9wNFNFcHk5Ryt6cXZkOVlFQmJLckVHaEZNMXZlbjQ1ZS8wMFJxT0J5aVdxdnRmODVNU0htci92VDM3SDl5ZjNBYVpLb3Z0UDdHUDNMenRJU2tuQzJkRVpsYjBES2pzVlJmTVhZLytKdlVSR1J6TGkwMUVmTkRlbWhJU0VSRlo4ZEZjYWc4RkFxMWF0QlBGbDRNQ0JRdlhIakRnNE9MQm16Um9oZDVldHJTMlZLMWNXMXN2bGNpR0U4RDlCTHBjemNPQkFmSHg4c2hTQ2F0V3FSV0Jnb0Vqazh2YzN2ZlZwMkRBOXI1T2RuUjJ0V3JXaWF0V3F0RzNiVmhEV3hvNGR5NkZEaDZoUm93YjI5dmI0Ky9zemZQaHdhdFdxWlZVTSt1cXJyNGlOalJYRU9MbGNMaFFaYU5hc0dRMGFOQkFKaGU3dTdvU0dodUxyNnlzYXo4SEJnUmt6WnZEOCtYT2hVcWRjTHFkdFczRWVGejgvUDlGNEdWR3BWRlNyVmsza3hqTVlER3pjdUpGV3JWcTlWMGdibUlvVERCOCtYRlNVb1d6WnNpeFlzRUFRMDlxMGFVUGR1bldGejZOang0NGtKQ1JJd2xrMlpIWmFQWGtaU1ZIL0FFTFdmTTNOSjQrd3kvVDVEbG8wSDYxZXg0YnhFeWxUcUFqN1pvZWlsQ3VFT2Y3OXlXUEdmcjBNalU2SHZWTEoxTS83VUt1c0tTK2YwV2hFcmRYaTdpeDJZaWpUSG1qRDEzNGppSFdWK3dlTFJBbTlRVSsxZ1gzSlRMSTZWUkRHOGpnNG9GTGFjV0hWZWhSeWVaYWZ1eWFEUzh6czhEcTViSlhRVm4va0VKUnlCY3YyN2FaOGtVQTJUcGdpckV2VmFLZzFkSUFvZkVJR2VMdTVpWEorMmNoa0ZtMGFyV1Z5M3REdFc3aHkvNTd3UU5sMTVsUTBXaTI3WjN3cDlGRnJORFFjUFF5OVhrLzNwbUxuTEpnRXBBMGhrOG1mU1ZSODlUYVdUMmRNNGRkRnkxSEk1YWJpSlZtNE5nd0dBOS9PbkdNUnRubHFlYnBybzNML1lBd0dzWmhoZGg1TzdHNUttRDZwWnkrbTl1ckQ0ejhqNlRGN3VyQjl2UkdEMlRKcG1raGtrdHZhOG5tekZqU29XSW16djk5Z3pNcGxyQjAzZ1RLRkNtY1pTbXlxZUdhNnBwamRjbjVlWHF3YTh3WFJjWEdzL3VVN3ZqOTdtandPRGxRb1dvenp0MjRLNGxub3RpMjhqSW1oUmZVYUtEOUF6ak90WGs4K0R3K3JZbGpZa1VNMHJGekZRanpyMHFEUnY3S1FnRTZyWWNFSTYwbjB6WmlkVEpreGgrN3B0QnFNYWJLczBXaEFyOU5CbWpobUZxdENPZ1ZaQ0ZrWnNaVXJST0Y5dWNYZXdZazVPOCtRa3BUQWpGNk5tYlQyUnk0YzNzdnBBOXVSSzVTb1U1SkpTVXBBbldJS3d6VTcwMnhzYkFYbjJKOS8zRWV1c0VNbUE0KzhBU2p0VkVLMVVZM2E5QUxCMmMxVEtFVHdQbVNWeDgzYXVUYjliQ0FMaG5YaXlzbURvcnhza1UvdWN5djhKQ01YYkxVNmxpek5DWnpaQ1hmcjRuRWVYTC9JOExtYlJPMTZ2UzR0OGJuNDd6QStObG9RNHNEMFdXWnVpNCtOdHRoLzcwa21aMTVDWEF4ZjltdkpySzBuaEdVelNqc1Y0NWJ2SVkrTHU0WHJ6SXhaS015SU9aZWVUcWZGeWRXZEM0ZjM4dnpoYmRvTkdHOTFESWwvTmthandjSVJCVmh0TS9VM1JUZ281QXJHZEEraFFMNkNHQXg2ZXMvc2dUTFRQWTZic3p1bGk1VGw1N01IaUlwNVNlMEtkUzFlRXByUjZYVnNPckNlNWpWYTR1em9UT3M2N1RoMDdpZDJIdGxPajVhOXNqeitxSmlYdUtmbE5XdGNyUW43anUzbTBMbWY2TkN3TThHdCsrTHZIY0RwYXljcFViQ1VxUHBsWnE0L3VNcThMWE9vWGFFdUJYMU5PZEhVV2pYZkh0MUYwWUJpdUdaUjFmanZucjhPRFR2VHRIcHpYSnhjVU5rNUlKUEppSWwvUTcvWnZWZzdhU1AyZGlwaG43OC91a24wMjllU2NDWWhJZkUvNDZPNzJqZzdPOU9uVHg5aHVVR0RCbGI3eVdReWtkRHlWMUNnUUlFYysyUjJoOVdwWStsNnlIeE9abVF5R1MxYnRoU1dPM2EwbmxRM1kzOFBENDhzMTF2TG9XYk5OV1ltSUNENzBLSUZDeFprdWM3ZDNaMEpFOFR1RmhzYkc1bzFhMGJKa2xtLzVjdU9VcVhFRmNBVUNnV0ZDeGNXbHMxdVFUTStQajRXOHk4aDV0enZON2wwOXpaanVwamU4dC8rNHdudDZ0UmpkT2V1RmtuVksvY1BadXVVNlNJQkpITkMvR05YZjZOaHBTb2NEcjlJOWRKbE9QdjdEWm9IVmMvMkdNeGlVbVp4TEN2bldrWTJIZndaVFlaUVBwbE1SbXpDTzM2K2NKNituNlNITkVTOGZzWG9GVXNaMHI0ampTcFZFZHJOQWt6R1hHa0F4Ni8reG9WYnQ5ZzZlWnFvWGFmWFkyTWx6UEgxMjdlaVVFeUQwV2pSOXZydFd6S3pmSVNwMEloWnJEcXpZbzJ3YkVabFo4ZSsyYUY0T0x0WXVNN1NUaHBIZTN1TGN6Q0xPdVl3MVQwbmpwbENHYnQvTHVxWG5Xc3RNNFpNNGx1ckNlT0lmV2NLdy9wMTBYSWhIRmFyMCtHa2NyRFlQalBOcTFVblJhMW0zbzZ0ZEduWW1FckZpak5nd1Z5TFVPTE03SnNkU241dkgySVQzZ25pcmFPOVBiOC9lY3luRFJ2UnBVRmp4cTVhenJuZmIzTDI1ZzN1UG52S3MxZXYyUERGeEE4aW5BRW81WEorbXJ1SUY5R3ZCY2RpUnJwTXQzUVU3Sms1QngvMzNCZlIrS2RnRmlleXl6V1dHU0gzbUZ3dWlGWm1KblN1UWVGU2xmaWsxNGdjeHpFWURJS1FldTdnSGc1c1hKU3IvYmZwTTVaYUxidGt1YjVBOFhKMEhGeVF2YXUrWk4zTW9ZTGJEV0R1NEhZWTlIcksxMnBNcHlFbThYelZsQUhJWkRJMHFTbE0yM2dZbzhHSXpOWUdHeHRiRXVOajA0NVZUMHBTQWthakVZTmVqOUxPSHFXOUtzZGovV0w1dDlobGNLa1pEQVowR3JXd3JOTnFoSUlMTmphMnRQeDhPRjYrK1lYS28rcVVaSktURW1qUVBoZ1hEMitUK0tmWFlTdFhZTytRZlg3RWtwVnJrNzlvV1Y0K2U4U3RTeWRwMnRYMGdLM1hhY1d1c3pUV3p4eVdxN2FjaUkrTjV2Y0x4eWxmeS9TOXNDYStOdmwwQUkwN2kzOFhNZ3VxUTc3YVFJRmlaWEZ5Y1NNbTZnV3VuajZFSHp1QXU3ZXZJRzVLL0x2UTZyVE1IRGhISkN5TldqU1VDY0ZUUkcydjM3NG1kTk5zdERxdElQS1VEVFM5ck11WTRENHo3ZXAzWk5iNmFZQ1JwUm1xU0dabTA0RU5KQ1luMHJXWnFYS3VvOHFSdm0wSHNIVG5JZ3I2RmhKQ0dUTVRFUlZCdnJUanRMV1YwN3BlTzQ2SEg2VkR3ODVDeU9mcHF5ZHAzNkJUbHZ1K2ZPY1N2OTBKcDJPakxuUnRhdHEvMFdoazJjNUZKS1VrRWhQL2hwMUh0dkZac3g0VzIvN2Q4NWZISVEvUFgwV3c2dHZsRE9zeUNoK1B2S0wxNzVMZU1YdkRORnJYYVV2ZFN0YWY0U1FrSkNUK0tqNDY4VXppMzAxbUFVemk3OFhmeTVzWm16Zmc3T0JJajZiTnVmM0hFMmIyNlU5eWFpcEhyMXltWTczYzM5akV4TWR6OE9KNTFvNE40WEQ0UlZyVnFNV2tkYXNaMWZuVGJLdE9tbldvOTNXZTNYbjZCMkZIRGpLMGZTZVdwWVYxQWlTbnFsbjEvVDZxbFN4RjJjS20vSHozSTU3eE5Pb2xCWDNFTjNGWlVhZGNlY29XTHNMREY4ODVmdlVLZzl1WmNnVnBkVHFSNjh6TTRNWHpjOVdXRTYvajNuTHN5bVdhVmpFOVNGb1RaUWExYVUvLzFobGNvRWFqaGRDNGFjSVV5aFVKeEQyUE04OWZ2OExIM1ozdno1N0d6OU1UbFowNGdiWk9wOE5KcFJLSlBkYkNOcDFVS3NIVmFtYnVnQ0VnZ3dFTDV1TGs0TUN6cUNoc2JXMTRHdlVTbGIyZGtDZk9MQ2JLYlcxUmE3VVV6cGZ1ZGwyNGF6c3ZZMklJYm01S1JQeGwvNEVZalVia0dkNW1OeDAza205Q0p1SHY1WTFHcDhQTHhaVlhiOS9TWVVvSWNybWM1TlJVZGt5Ynhhb3hYL0FpK2pVREY4NGx3TnVIN2syYU1TdHNJL1pLSlJ0REpndVZXTUdVUTI3NWQ5K2lsSnZDbHJNcWFKQVJnOUdBUnF0bGVJZk9RdEVHczhpY01UK2ROYWRkNWY3QkgweTQrMTlqTUJobzNLVWZEczZ1UXU2c3JFU1oxT1JFUmk0SXc4M2JsOWJCb3pFWURLZ2M4ekI3MjBsaVgvL0prakhkbUxuMU9ISzVnc2duSnBFMG8zQ1NXUnpSYXpYWXBMbVFGR25mM1p6Y1p5R2Rna1M1dE14b1VrME9zYkI1NHdrb1dvcVdQWWV6ZDlXWHVRcmIvSEw3S2VKalh2UFZ3TmJZS3BRc0hkT050OUZSb2o3emhyUVhMYmNPSGkxVTVzd09SeGUzYkhPalJUeTRaYlhnZ3BrVkUzb0wvejYyOXh2aDM5YUtCbVFXcVJSS080cVdyOGJWVTRjNHVUK01LZzFiNCs3dGkxNm50MXJ3SUxPQU92M3pSZ3dML1ViVVpzMDFxRWxONGVtOUc5eTVmQWFBeFNNL3BYaWxtb0o0MW1IZ1JPNWNQa1hYa2JNdzZIWE1HZENhSXFYRmxRMzFPaDBEWjY3R3pTc2ZlcjJPQmNNNzRlNWwraHZ6Q1NoTTVKTjc2UFU2WGtVOHBzZllyN0tjTDRsL05xc21yTWZkMlYza1JwTEpiUEJ3OGNUYlBmMkZxTGU3RDl1LzNQUGU0NWN1WEFablIyZlVXaldLTElwNmJEOGN4cStYanZEbDRGQWM3Tk4vTitwV2FzQ2RQKzZ3Wk1jQzRoTGUwcXFPWldYZCswL3YwamlvcWJEY3BGb3o2bGRPRDAyLzg4ZHRZdUpqcUZtK3RzVzJlcjBPalZiTnhkL1AwNmR0ZjFyWE1SVzNTVTVOWnRuT1JkeDVjb3N2aDh6ajJjdW5yTmk5QklWY1FhZEc0cisxdjN2K0hrWThZTTQzTTJsUXBSRWVycDRXNi9NNDVLRkd1ZG9zMzdXRUd3K3ZNN0REVUF1SG00U0VoTVJmeGIvelRseENRdUlmUVlHOGVmbDYxQmYwWC9BVmp5SmY0T1B1Z1orbkZ4R3ZYN0ZnMTNaS0ZDaEk2WUxabDFBM3MrN0g3eWxicUlpUXQ2cFFQbCtxbGl6RnF1LzNpU294WmlaektHQnV5ZStUbDlZMWE5T3NXcEJJUEN2czYwdkpBZ1g1OWJkd1FUeTdGL0VNWHc5UGl2ajVXeDByczBobHAxUVNWS28wUDE4NHorYkRQOU9tZGgzOFBMM1E2ZlVXb2F4Z21mZkttbmp5Tk9xbGhjaVZyRTdseHFPSG5McCtIWUJPMHlaUnUwdzVRVHliM0RPWWs5ZXZNcWZmSUhSNlBTM0dqNlp5Y1hHRlhaMWV6N3B4RThqbjZZbE9yNmY5NUJCODAwS1pDL3Y1Y1MvaUdUcTluc2VSTDVnM1VKemdQajR4RVpXZEhTZVhyUktGazFvTDJ3VFRtMitOVml1RXhWWXVYb0tuVWFiS2ZFcTVuUDRMUTBsSlZhTXo2TkhyRFh3MjA1U0RNVG5WbFBQTWlDbDA5OXpLdFNnVkNyYjllcGhmcjF3R1FDRTNpV1ZaNVR0emRjb2pFbUh6ZVhod1lmVUd3UFQ1SmFlbThtWFlKbzVkK1kyK3JWclRzbnBOZ3IrYVRVeDhQRDd1N2tTK2VTUGFQa21keW9Gelo3QlRLTkxFczV3eEdFekgzL2VUTm9KNFppN3lrTEh5cGhGSVNrMjFxTWI1dnVIcS94UnNiZVUwNmRJZkFMM1dGUGFjVlY2d2tFNUJ5QlYycUJ6emlJUWpwYjBLTzN1VG9HWE9oMWFnZURtUkVKYXgycVkxYkt5RVY2MlpOZ2diR3hzR3pGaGxaUXNUTHg3ZDRhY3R5M2p4K0M0QWxlcTNwR0tkWmxuMjUvL1lPOHZBS0s0MkNqK3JjVGVJNEJvMHdUMjRCU211eFRWWXNHQXREc0VkR3R3cExoV0tGQzFlb0MwRmlydUdKQkNpcTkrUHpVNnkyZDBrVVBrcTgveUJuYmt6ZTJlUzdNNmNlZDl6TUFpR09xM0dvb0FrbFVnWnNXZ0hNcGtjaVZUS3lmMmJPTFIxQlYxR1JoSllvV1phNVprbVJ5bWFPU0ZQa1pKTTJYUWNwYTJkOEhlNmE4VjBZbDgvNTk2MUgvSHl6VXVlSWlWcEcvYVpzRjZyVFcrTHpVaG16ek1qWldzMDVOQzJGWnpZdTRGVy9jYWlVYWNLNmFTL0Y0MWF4YXhCclVoT2VFLys0bVVCbUxEbUlBcWxqZEMyR1ZpK09sK3ZYd2pBcXljUHNMR3pKMi9SMHNJKzFLa3A2UFU2M0gzOGNQWDBJU2t0ZU1EZTJmQTNuYTlZR2U3OGNwSExKNzZoY3NOV2VPU3kvRmt2OHZmSHkrMzNkNDJvdGFZaFB0b01IbmhyOXE5RXFWQlNLS0F3WTVlTUpLTGJlTUZQTE9aZERDdDJMZUhhM1o4WjIzMENSZkthSjlyMy9XUUFHcTJHTmZ0WGN2SDZCVDV0MnAxQ0FZYnRuMGMvNCtHTEJ4VE5XNXo3eis0aGw4bUZoNEx4Q1lhSzh2MG45bEMyU0JCdjRxSU5WZ1JhTmY3ZUFTamtDdTQrdll0V3A2WFBKLzFwVXEwWmVyMmUweitkWk9QWDYxQXFsTXdjTkJkL253QUsrQlVrVlpWQzFKN2x1RGk2VUw5U3VxWEQvL1A4SGJ0MGxKVjdsdE8rUVNlVHlycVUxQlREZnlRU0pCSUpyV3Ezb1hCQVlXWnRtRTVDMG52RzlqQ3Q4aGNSRVJINXN4REZNNUgvRENrcEtjVEV4SkE3ZDI2a1VxblphNUdQbzBoQUFMUDdEeUpzNFZ3NjFUTThMYzNqN1VQVHlsVlp0bmNYeThOSFpiTUgrT1hlWGZhZVBzWGFNZU5NbGc5cDNZN09VeWRTbzNSWmFnZVZzN2l0c2UzeVE5czJIZTNzbVBCcEQxN0Z4WnF0cTFlK0FydFBIRGRwUjYxUzBucWlWbWJQTXlPTksxVm0yYjVkckQvNERlTzdka2VsVnBzbFpYNHNLbzJHRnVORzh6NHBpYURDaGd2UEkvTVdZYU5RQ20yYk5jdVVaZjZPYlFEY2YvNE1lMXRieWhRcUpPd2pSYVZDcDlmajcrV05qN3M3OFduQkE2Nk9oaXFXc2dVTGMvN0dkUTZjL1lFMnRXcWJoUzJFTFp6THpVY1ByYzdSVXVVYndGZVJjMDM4M0l3Y25tc3dLbCt5WnljdlkyT1kzdHNRVm1CSlRId1JFOE9TM1R1WjNMTVA0MWQ5WVhVT09jWE55WW1TQlFyU3ZiR2hncTN2bkVpcWx5N0QzdE1uNlJ2YWdtR0xGekM0ZFZ0YTFRd0J3TmZEazB0UmEzLzMreG9yMWpJbmIzNDZmZkx2M3ZmZkVhTjNWa2FULzR6WTJqdWkwMmt0cnN1TVRxc0ZpY1NxdjUyaGRURHJpb1NFdDdGQ3FxYzFjdVV0Uko0aUpmbWtid1R6d3p0U3NsS0l5WDR6VjBrWnE3UEtoVFNsM1NETE4zWEc0SVJYVCs1emJQYzZHbllhd0RjYkYvUGo4YTlvMlNjQ0YzY3ZpOXQ5REhLRjBtUyszKzlhdzQyTHB4Z3laeU16K3plblJhK1JmTG40YzNZdW0wcnIvbU9SeVJWV1BZU3NWYmhKcFZJcTFHM0I2YSsyMHJ6bkNOU3FWR3d5dFp6cTlUcUxZUTNXQWh6MGVoMFNpUlM1UWttbllkUElsYmNnT3EyV2FiMmJDT2ZQaUpPYkp3VktCSEgyNEE1aVhqNmpUTlg2U0RPSXpVYVJ6ZDdKMEJxZW1weUVqWjI5Y0p6RmdxdngvYTYxdUhoNEM2Mm5JdjhlMUJvMWFxMDYrNEhBMXU4MjhlT05peVl0aXNiUHBDOTJMK1BDcitlWUVUWWJMemR2Rm15ZHc5aWxJK25kc2gvVmcyb3hldEV3NUhJRk04TG1VTkMva01YOVM2VlNCclViU3VHQXdtejhaaDIvM3Z0VkVNOTJmYitkM0o2KytIdjcwK1d6OWlnVVNxUVN5OWVuUDkyK0NoaFN5QmVQV2tFdWo5d1V6VnVNK2VGTHlPZWJuOXVQYnpGMzQweWkzMFpUdDBKOWVyYm9ZMUlGMTZocVU1Nitmc3FSQzRlb1c2RkJsdGZCZjhYNWExUzFLWHE5amo2dEJsQzNnaUhoT2prMW1WRUxoL0htYlRUdXp1N1lLdE85REVzVktzT2t2dFBGcWpNUkVaRy9GRkU4K3dQNTRvc3Y2TlNwRTg3T3p0eTdkNDlkdTNZUkVSRmhNdWJ0MjdmODhNTVBORzdjK0c5VFJiQmp4dzdxMTY5dk1Uamh6MENyMVZvODlxU2tKQ0dnNGMvZzVzMmJUSjA2bGJWcjErTHE2bXIyV3VUajBlaTBTSUFqbHk3U3UybHpuQjBjNkZTL0llMG1qdWZlczZkV0s3YkFrR0k0YnRVSzJvVFVwbVQrZ2lickN2bjUwN2RaU3lhc2ptTHhrT0ZtVlZNQXVkdzlURnJld0x4dDgwT3BVYW9NUzNidjVQN3o1K1RONWNQMUJ3OW9FMUxINnZqTWZtRkdwRklwbjFTdnhlWWozekdxUTJkUzFDcnNNN1U5Nml5MFRZSjE4VStuMXlPVlNGREs1Y3pzTTRCQy92NW90VG9hakJ4cUZ1RGc2ZUpLY0pHaWJEOTJsQ2ZScjJsUXZwS0pPYTlSWkRPMkl5YW1wR0J2YXl2NG5WVXZYWWJWM3h6QXg4MmRBUzNOUFJPWERSdUpyWTFTOEEwN2MrMFhoaTFad0pqT256Smo4d1ptOVF0ajArSHZXRFhhNEJXbTFXbEpURTdCMFM1ckw2RkxOMi9RdEVxMUxNZms5dkJneTJlVHlaODc5eDhpbmdHRVZxbkd2aDlPc1d6UExsclVxTW5RMXUzNDZzd1BGTXViandXRGh4SzJZQzd2azVMbzFxaEo5anZMSVVZVC9KeTBiZjZieUNxUk1qdWUzYi9GK2NONzhBa293RmZyNXB1c3l5akU1Q2xjZ3JDWjZRS24ybGk5a0ViYzZ4ZThlZkdFNnFFZFVLdFNrU3NVZ3NGOVNtS0NNRTZ1VU5LazYyREJJeXd6eG1vM1k3dmhyRjBYMEdtMTJZcUF0NjZlNDh0Rm4xTzFjVnRDV241SzFVWnQyZjNGREJhRWQ2Umw3MUdVemFhNjdVUFI2WFFjMnJxQ0g3NzVrdDZmTDhIVjB5Q0d1M3A2MDJ2Q0lsWk5Ic1N5Y2Zkb08zQUN1Zk1WL3VEOVY2cmZrdUNhalpBcmxLaFNrN0hOSkxScDFHcjZURnlLaDAvNjk4R0NFWjM0ZFBSc2syVngwUy9ZTUdzVUdyVmFFTWtLbGpROFBNa1lFSkNaV2kyNnNtYmFVQURDNTIweFdmZmkwVjBjbk4wRUg3TzMwUzlobStNTEFBQWdBRWxFUVZTd2MwZ1BaM2diOHdxQXdBbzFoWmJpcC9kdTRsL3c0enhXUmY1ZWpPd2FnWmRyemlxcUFuenlJSkZJcUZNK3ZiTFNSbUZEYUkwV1ZDeFJpWlloclFSaGFHU1hNWHg3NW11cWxLNkdvNTBqRS90T3c4dk5HN3NjK09VMXJOS0VhbVZxNEdpZi9uZFNyMUpEeWhRT3d0YkdqbDJ6RDN6Z1VSb3doZ01VRGloQ2phQmFWQ3BWbFNKNUxEOGc2TjZzbDRrdnBEWCtpdk1IVUxkaUE1TjkyZG5ZOFVudDF0Z29iU2xkdUt6WmV4VUsrUERQS1JFUkVaSGZneWllQWE5ZXZXTEhqaDBNSERqd293V3QxNjlmazVxYWluT2E0ZldhTld2bzFzMDhUU2MrUHA2MWE5Y0tSdjd4OGZGMDc5N2Q2bjYzYmR1R2pZMzExb2Y0K0hobXo1NU41Y3FWQ1EwTnRUb3VLL2J0MjBmbHlwVnpMSjdGeGNVUkZSWEZpQkVqVUNnVTZQVjZraksxRnhteHQ3YzNTeTA4ZCs0Y2UvZnVaZmJzMmNMNWZ2UG1EV0ZoWVVSR1JwSS9mODdhL01Cd2Z0emMzR2pVeUR4RjhQK0pXcTBtSlNVRkp5ZnJQalQvRnBKU1U1aTFkUk1qT25UbStOWExUTis4bmxuOXdpam82OGZXejZka0s1d05XakFYZHlkbld0ZXF6YlBvYUtFeTVYVmNIQXFabkpDZ1lPNCtlOHFnUmZNWTM2VWJvVlVOUGgrSnljazhqM2xqRmt4ZzVOa2I4OFEyclZhTHJkSUdQNitzcXpvSyt2bmo0ZUxDaFp1L2tweWFRcklxbFFwRlArNG1xbFhORUpwVXJvcFNvU0FsTmRWTWFGTnJOS3dZUGhyL0RBRWw3U2ROWU43QUlTYkxYcng1dy9CbGkxQnIxSUpJVnI2WVlVNFpBd0l5MDYxaEV3WXRtZ2Q2UFY5bVNPRUV1UFAwQ1c1T1RvS1AyWXVZTnpobk1CNS9GV3VveXF0Vk5rZ1F2RzQ4ZkVCZ1dpdXVTNGFBalVPWExqQjUzUm82MVd0SVNObGdabXplUU4xeTVkbDk2ampEbGl4Z2V1Lyt1RGs1bWZpR1dlTHFuZHZjZnZxRWVSbUNHYXcxNWhieTgwZWJ3eXFsN0hpWG1NaXdKZU5ReXVYTUhqQ0lDc1dLOCtERmM1SlNVM0N5dDZkWW5yeEU5aHRJZ2R6V1ExSStCbVBnUW1aeHpKSjRtdGt6N3ArTXRYUk5JOU8ybkJRU0U3VmFEVS92M3VEeWlXOEIyTEYwTW1XcTFTZW9aa09xTm00cjNQaGxiTnMwVnA1bEpLaFdZNG9GVnhQMnVYZlZMSnpjM0FtdTFaaEQyNzdnK29VVFZHdlNucW1iVCtUSXFEOHJwRElaZWd4emtLWDVIR3JVS2dDU2t4SzRlKzFIdHN3ZlIrUE9ZVUo3cXRMV2pvN0RwbkppMzBaZVAzdjR1OTQvTTg4ZjNHTGY2cm04ZW55UG51TVdDTzJQUm56ekYyWGdqTlZzbURXYVJhTzZValM0S3BYcXRTU3dncW1wdVRVQkVjREpOVDF3S0RIK0hYWU9wcjUybzVic3d0bmQwOHhMeWNYZEN6ZnZkS0hZelR2M1I0bXIrUVBMNHVEc2lqbzFCWG1tY0pUYlA1M0h2MkJ4M3NXODVzdkZFM245N0NHK2VRMDMzaGUvMzgvKzFYTXBGOUtVUzk4Zm9FS2Q1bmo1NVdIcG1CNTBHUmxKeVVvaEh6d1hrYjhYRlV0a0hUeVVrUnBCdGN5V09UdTYwS3RGWDdQbEVvbUVwdFhUdzRYeTVNbytDQ3dqR1lVemdNRDhKU0IvaVEvYWh6VWtFZ2xkbS9iSWNveGNKb2NjM1BiOFZlZlBFcGtGTlJFUkVaSC9KNko0QnFTbXBuTDgrSEVHRGZyd3hDY2p6NTgveDhuSlNYaUNjK3ZXTFJ3ZEhZVTRaU05Hc2NoNHNXOU1zSXlLaWpLcHVucno1ZzNoNGVFb3NtbnhjbloySmprNW1ZTUhEOUswYVZNem9Tb25TS1hTRHhJTnRWb3RGeTllRkk3aDVjdVhoSVdGV1J5N1ljTUdNd0hwNnRXckZDcFV5T1E5UFQwOUNRa0o0ZkhqeHg4a25wMDZkWW91WGN6VGdpd1JGQlJFOSs3ZGhYTVVGQlJFbFNwVlB2aWNHWVd4NU9SazNyOS9UMnhzTExHeHNjVEV4UER5NVV1ZVBYdkdreWRQQ0F3TVpOS2tTUiswNzM4YVdwMld6OWFzeE4vVG0zYTE2MUt0WkNuYVRSelA0VXNYYUZDaEVrVUQ4bGpkOXZyREI0eU5XbzVVS21YTjZIRU1YYktBUnk5ZklrMFR6MFlzWHd5QVNxM20rS0psS09WeUpxNWJqVTZ2cDNtMUd2ejI1QkdERjg0WHZLNHlNeVpxdVVtcXBSNUQ1VVd0c2tGQ08yQm1NdnB4TFJ3MGpJSitmbXc2L0IyRi9mMEZvVWlyMHlLVlNFMStieko3VTJYRXc4VkYrUC9iaEFRY000bG5lNmZOd3N2VlZhajJBa09LcDdlYm0wbHJvNitIcDVtSFdFNElLbElVTjBjbmtsV3BabjVyNTY1Zkl6QnZmbDdGeGZMWm1wVThlUEdjSW1rL3MzMm5UekpyMjJaQ3ExWm4zK21UdEtoZWs3dyt1ZmgweGhUbURCZ2t0TkZlZi9pQUwvYnY0ZnlONi9RTmJVR2ZaaTBFTVU4aWtUQzcveUJHTEZ0TTgzR2phRlVqaElZVksxRThiNzRNM2twYTRSeStUWGpQMkpYTGFSdFNCNjhNMWFDcEtwV0paOG9meWIxblR3RjQ4UHdaVVNNajhISjFJeUU1aVM3VEp2SGd4WFBxQnBmSHo5TWd0dFlvYmY3aysvZWlUdk1BeTlqNjIzVE1DRllNSDAyZURHMnlvV05HL0dubjRQK0JOZE4rWS9WV1J2RkRvMUt4Y2Zab0FzdlhaTWpzamZnVktJcE9xMFdQM21yRmhFUWlRU0tWb3RWcUJMSEcxczRCalVyRlQ2Y1BjZkxBRmhMZXhkQjl6SHlVTm5aVWI5b2VPd2RIVHV6YnlQZTcxbENqV1NlcWgzWVFLcFhleGJ3bTl0VXpZZDlHTExVaVpoUUc2N1hyVGYxMmZiajM2MlcyTDU2SVg0RmlyQmpmbS9KMW10TngyRlR5Rnk4alhEZm90Rm8wYWhYbGFqVWhJZjR0dDY2ZW8yaFFGYlFhTmErZTNFZW1VSnA4cHNXOU1RUU94THg0WWhad29OZURScVBDSzNjZVlsOC9aL21FdnJoNzVTWnM1bHE4L2ZNQmFiNW1wQXU0WHI1NUdUcDdBOGYyck9mc3R6dW8wNnE3c0QrdHhqQTJvOCtaWVIrV0JkMm45MjdpNkd5YURPdm1sYlBBbGF6SUxJanFNdnhOZkxWdUlRcWxEZjRGaTdOOGZCKzZqb29rb0ZBSjRtUGZjT1hVUVpyM0dJNkxoemY1aXBhbVJJVmE1Q3RlaHMxengzRG41NHQwR1RHRDR1VnJrSndZejlycFF3bXUxUVM5WG8rWHIvWHZNQkVSRVJFUkVaSC9Gdjg1OFN3cEtZbUVoQVNUaWlpVlNpV3N5NGhHbzhIZTNqNWJBUXNNL2lwZmYvMDFyVnExd3RYVkZiMWV6K0RCZzltMGFSTU9GaW90OUhvOUdvMG1XK0VtNDQxQlRFd01LcFVLdTB3dFQ3VnIxK2Jldlh1OGZQblNaSjFLcFNJeE1kRkVqR3JYcmgwYWphbVJKOERnd1lNdHZ2LzI3ZHZOanQ4NHA4d0M0SjQ5ZTRReDc5Ky9wMXUzYnNJNkkycTFtb3NYTHhJUkVVR1hMbDNNenZtUkkwZFl0R2lSeWJLTSswMUtTcUpMbHk1NGVub0s1MjdqeG8xczNMalJaSnZvNkdqbXpwMUxnUUlGaEdWNnZaNDdkKzdRckpuaEtaZE9weU11TGs2b0Zzd0piOSsrcFdmUG5zaGtNbXhzYkhCd2NNRFoyUmxYVjFmYzNkM3g4L09qZE9uU2VIaDQ0T2JtbHFOeStIOHFLU29WbjYySjR0SExsNndaUFE2cFJFS0F0dy85bW4rQ1RhYWZ1L0htTEdNaW9hZUxDNFVEQWhqZHNRc2VMaTVzbmpCSkdGdWhidzgyanZ1Yy9MbDloZkdUZS9ZaEpDaVlrTEtHQkxWeVJZcHhkdmxLczNucDlYcks5KzNCcHZFVGM5UzJLUWdTZXFneXNJL1ZjUmtyZzR5ZVhacTBHOGZNZmxVYUt6ZVVOeDQrd04zSjlQY3R0NGVIeGJFZmdwazVyejc5aG5MZTlxM1lLQlFVejVlUG5wSFRtVE5nRUNYeUZ5RDY3VnUrUFgrT0VSMDY0ZVBtVHBtQ2hRa3BHMHpaUW9VWnZXSXA1MjllWjFhL01HcVdLY3Y3eEVRR0w1eEhreXBWMGV2MTVFbExIWjI4ZmcwSHpweW1aUDZDYkJqN21WQ1JabXhGMU9uMU9ObmI4OFdJMGV3OGNZelYzeHhnKy9HamJKODRqUUJ2Yi9hY09zR1dJNGNJclZxZFQ2ZFBwb0NmSC9ZMnRqU3JXb1A0cEVRY2JlMlFTcVZVTDEwR3FVUkNRbkl5eWFtcHVEZzRDTjV4eHNDSXpON21lcjBlbFVaTlVrb3FnRmthcGxxallmWFhCL2p5MkJHNk5tek1ycFBIMlg3OEtEVktsNldJZng1S0ZTaEkrenIxS0ZXZ0lJOWV2aVJWclNZK01ZSFk5L0UwcUpCMTFkU0g0T2ZsWmRaMnJOZnBzVlBhbUZRcGZveHcrbmZFS0haWTh6elQ2ODBGUWhzN2U4WXMzeWRVb2dIY3ZQd0RHMmVQTmh1YldjajZwRzhFbFJ1MFl1ZXlxZHk0ZElxa2hIZ2NYZHlvVUxjNXRWcDBGVHk4WEQxelViZE5MMm8yNzhMcHI3WnlmTThHN3YxNm1UNFRsd0p3NnFzdC9QRDFseFFzV2M0a0tWU3IwVmdNS1RDYS9vTkJwUHB1NjNKcU5POU1qZENPdkhyNmdPTjdObkQrOEI3ZXg3MnhlcTdLVm05QTBhQXF4TWZGc0hSTVQrUktwZEJXYXNUVzNwRlZVOHkvdi9WNkhScTFtc0dSNjhpZHJ6QURwa2JoRTFEQXhQc3NOY25nY2FoTnE0Z0RVTmpZMHJCamYrcTA2bTV5dm8yaVZVYlJNM0tBYVZMZy9ldFgrSDdYV2hMZXhaS2NFTStuRVhPc0hwc1JqVnBsOFpyRUVvZS9qT0xtanorWW1QbnIwajVyOTY2Y3hmV0xKK2svTlFvM3IxeDh1V2dpeThmM29VWFBFU0NSNE9qaVRsQk5RNFY2dzA0RGVCY2J6Y0xobmZESlU1Q2g4emJqN20zNHJtay9aREtiNTR6aDFJRXRlUHZud3llZ2dQbEVSRVJFUkVSRVJQNlQvT2ZFc3l0WHJqQi8vbnlMNjdwMjdXcTJiTXFVS1pRc1dmSjN2NjlSZERIU3VuVnJ2THk4V0xKa0NRRDkrbVZ2VUh2Z3dBR09IRGxpVll5NWRPbVN5V3UxV28xYXJUWVJuNVJLSlJNbVRDQlhydlFud09IaDRVUkVSSmdzZS9ueUpaTW1UVUtlb1NVdU9qb2FyVlpMUW9MQkMrYjE2OWVvMVdvVHdVNnYxNU9Ta3NLZE8zZXd0YlUxYXpuOTRZY2ZTRXhNeE52Ym05V3JWNlBSYUxDeHNSSGVSeUtSR05wdHRGcFNVMVBOS3VLTVF0N2N1WE96RkwxYXRXcGxKdnI5L1BQUEZDNWNXQkRkcmwyN1JyVnExVDZvOHN4NDQ3ZHo1ODRjYi9OdjVjbnJWOFFuSmZIRmlORW03WHRHdzNVamkzZnY0SmQ3ZDVGSlpiaG1HT2ZqNXM2OGdVUE05bXM4eHpvTFZUYldRZ015b2s2N21jcHBsVTVLcXVIR1VhUFZzbnZxVEtIeXpCb2FyVlpJZERTR0ZXUVVQMExIakRBWmYvbldiNnorNWdDeDhmSEVKeVl5TDh6OG1ET2owbWhRNS9DR2NzVytQWnorNVNmOHZkSmJQTFZhdzdIUDNMeUI0ejlkWWZYb2NlUjI5MkRDbWloNlJFNW5kTWZPSUpIZzV1eEVrMHBWQUFqN3BEV3YzOGJSZnRJRUN2bjVzKzN6S1VMRjFkUmVmUm0xWWltYkQzOUgvdHkrRlBRMXRDNjJxaGxDM2VEeVZDOWR4bVJPYW8zaFo2RFJhRkNtcFZHMnIxT1BUMnJVNHZyREIrVE5sWXY0eEVTT1hibk1yUDZES0JJUVFLcGF4ZkVyVnppdCtJbVJLeGJ6L00wYjlCa1VzUk5YcndDR3FyenZGeXdWeERQamVWSmxxa2lSU0NRTVc3S1FpemR2NEdSdmoxdW1DdGhIcjE1eTRNeHBGZzRPSjZod0VmUjZQUmR1WE9mRVQxZFovOTAzUEl1T1pzZHg4OWF4UnBVcS82SGltU1hVV28yWklQcHZRYXRSWTJ2dmFMVXRMKzcxQ3piTUhvVldZNXBVbVZISUFTaGVyam96dHAreGFtd1A2WlZWQU9WcmgrTHRuNTk4eGNzUVVLaUUxZTlSaGRLR09xMTdVSzUyS0NsSjZiNW5OVUk3VXExSmUwRmtNZEo1K0hSY1BId3k3d2FKUkNLMGF3TDBtN3hDT0I0Zi8veDBHRElKTUloSHlZbnYwV3JVNlBVZ2tZQlVLa2NtbDJHVGxpcnE1cFdMR2R2UFdEM09uT0JYd053djBzYmVnYUZ6TitHVjI3eTZLdlA1OXNqbGIxWXRPR2JGZnBQWGVZcVVKRGlrQ2JuekZDUjN2c0ptUXA4bE9nK2ZMbml2WlllM2YzNUFRdm5hNmQ4eFNoc2JxamR0VDJENW10UnMzbGtRMWpvTm44N1pnenNwV2JrT2ppNXVsQXRwYXZMNzVPTHV4Y0RwcS9EMHpXdnllVzlyNTBEdno1Znc2c2w5SEYxTksrZEVSRVJFUkVSRS90djg1OFN6cWxXclVxVktGUk5SNXRtelp3d2VQTmhFWk5McjlSOVVOUlFVRkdTeWZjYi9BN2k0dUxCOSszWmV2WHJGa0NGRDJMMTdOMnExV2hBSU1sZW92WDc5bXY3OSs1dTBmZmJvMFlNZVBReitCYi8rK2l1SERoMmlYNzkrT0tZSkVucTlublhyMXVIZzRFQzdkdTJRU0NTbzFlYnBPQjRlSG5objhGS1NTQ1JteTR6YlpieW9qSXFLNHZyMTY4STVHVDU4T0NxVmlvVUxGd3BqVWxOVDZkYXRHMXF0bHViTm01dThyMTZ2NThDQmRBTlVXMXRiMnJadGkxd3VSeW8xYllQVDZYU28xV3JXcjE5dnNnL2plNDhjT2ZLRHF2WUF5cFl0UzlteTZXMVhaY3FVb1V5Wk1wazN5eEpqaThxelo4K3lIYXZYNjFHcFZDYlZiLzhtQ3ZzSEVEVWlJdHR4ZnA1ZXBLcFVERzdkemtSa3M0WkdxeVczaDRkVm42dHN0OWRvQ0NrYmJOYWlhQTAzSnljbTllaU5qVkx4d1FFREFkNCtabFZEWDBmT00zbGRxbUFobWxhcFJtRS9md29INURGcHU3TEd6TDREeU9XZXM0cTAvTDYrSUlIbVZXc0l5MnlWU2pyV2JVQ3Rza0YwYmRoWUVOWWkrdzVrKy9IdnFWT3VQTzVPempTcldzMGsvZFBiMVkxMVl5YVExeWVYeWQrWGc1MGR5NGVQNHQ3elozaGtFSzFMRlRBTmVERGk0dWpBdklGRGtNbE0vd2FWQ29XUURPcnM0TUR5NGVsSnJEWUtKWTBxVmFaUkpZTzNpa3FqSWU1OVBBbkp5V2cwR3JRNkhUcTlEcGxVWnVLYkpwZkxHZHVsRzA1MjVxRU5JenQwNXMzYnQ1UXFVQkI3VzFNeG9KQ2ZQL3RuekJhT1h5S1JVTGxFU1NxWFNIOVlva3VyRU5ib3RPaDFlblI2Zlk1L3IzNFB5OEpIRXVDVk0zUG1meHJ1M3I1WitsbTVlZWRtMk56TjJlNUhtZ09yZ1l6Q1d2N0FJUElIQnVWc2toakVsWXlKbDY2ZWxsc09NM3VDV2NOYTZxZGNvVFR4Q3ZzcmtjbmsrT1lyOG9mdFQ2NVFVcTdXaDRWcDVQVDhnYUVTTHpNT3ptNDA2ekhjYkxsRUlxRmFrM2JDNjh6cG5JQlp0V0JHeElxelB3ZTFSc1hUMTAvSjcvdjNQYjl2MzcvbDlFOG5hRkkxTkV0eC9wL00wMWRQOEhUMVJLbXc0ZUdMQnhUd3MveGRibVRIa1czVXI5UVFOMmRSVUJZUkVmbHY4Ky84VnJDQ1JxTkJKcFBsU0JDVFNDVElaREtodlZKdXhaUThwMGdrRWhRS2hYQkRLcEZJVUNxVnhNZkhBNWFyM3NEUWVwbTVldXZXclZ2TW5Ea1RYMTlmTTc4UlQwOVBObS9lekkwYk54ZzJiSmpGRUlDWW1CaVRxaXk5WG0rMkxDYkdQTkZxd29RSlFIb1YzWll0VzRUWFJteHRiVm15WkFtdXJxNW04ejUxNmhTZW5wNDhldlJJV1BheEZWdzVxVHo3TXpDZTc4d3BxdFpRcVZUczJMSGpUNW5MUDRYV3RXcC8wSGhicGRKTWdQb1E3RzF0YzFUZFpjVE55WWxtYVNFRWZ3Wkt1WnpRYkpJak0yTnNUYzBKalNxYUcvbTZPVGt4c2tNbnMrVVNpWVFPZFRJbVlKbmYwR2NsSUJvcnpyTEQzc2FXa0tDY0g0TWxsSEk1UG03dStHU1RZNktVeTJsajVYZXNvSzlmbG5OV1ppT0VTU1VTbEFvRlN2NTh3U3dqNVlxWVZ3bUppSWlJL0ZPWXYyVTJGVXRVcG5wWlUzSDA1OXMvc1dUSFFxTEdyY1ZXYVd0bDY5L1B2aE83cVZPaFBzNFpFbFd2M3JyQzBRdUhHTlpwSkFxNTljLzArTVIzck4yL2lxYlZtcWU5anFmYnhJNVd4Mzg1Y3c4MmlpeUN2UkxlTVd2RGRLcVVya1pvalJaV3gyVWtPVFdaK1Z0bTA3dGxmM3pjMHlzem4wYy9ZOVhlTCtqY3VDdUZBajVPK05icjljemVPSU1KdlNaeDQ4RjFidHkvenNDMmxxMWJqT3c5dm92S3Bhcm1XRHlMaTQvbGk5M0xHTmsxQW9WY2FRZ1dTN0VTTEdackhpd21JaUlpOG5mbFB5V2U5ZTNiMTBUb3lZdzF3U1Zmdm54V1d6MC9sdGpZV09MaTR2RDM5MmYzN3QwV3Z6aU13bDNHNnJQdnYvK2VsU3RYVXJac1dmcjE2NGRMQmpOeWlVUkM4ZUxGaVlpSUlDb3FpdkR3Y01hUEgwL2h3cVpSenBaTTdEL0cyRDQyTnBhelo4OVN2YnBCZUxCMC9qcDA2RUM3ZHUxSVNFaGc0OGFOaElXRmNmbnlaV0Y5U2tvS2lyUzJyb3pud05pMmFXZG5aL0hjNUtUeVRKL1pCT2tQUUtWU29WUXEyYnc1KzhvSUVSRVJFUkVSRVpIL0VrOWZQZUgwMVpQVXJWQWZBTFZHalV4cWVIQmRQckFpNVl0WDRIMWlQTFpLMnpSdlNwV1orUFRKeUtiNGV2a1owaUF0b05hb2VmSG1PVHNpOTZLUW16NEV1dnZrTnB1K1hVOXdzZkltNHRtSnk4ZVF5eFZaQ21jQU1tbW1ZSyswOFN2SHI4UGVOcjNxT2ZydGE4TG5EVUloeXliWXk5R0Y1TlJrdmozek5VMnJOOCtSVVBUaXpYTit2WGNOTnlmVHAwYy8zL21KWCsvOWdvZUxwNVV0cytmc0x6OVF3TDhnWG03ZTdGMDdtYkU5UHN0Mkc2bFVKcHlYbktEUmFibDQvVHpTdE5idGx6RXZHQmhwMlZOMjQ1UXZjYkwvOXlmVGk0aUkvRHY0VDRsblVWRlJ5QzM0R1ZscTJ6UmlGTEQrS0o0K05TUzdoWWVIMDdselowYU5HcFhORmpCdjNqenk1OC9QMDZkUDJicDFLdzBiTnFSVnExWU1HVEtFWWNPR0VSd2NMTXgxNWNxVnVMbTVNWHYyYkE0Y09HQXh1WExKa2lYNCthVlhZM1RwMG9WWnMyYVpMRE9lazR5a3BLVHcyMisvY2ZIaVJRQ0dEQmxDY0hDd0lKNzE3OStmaXhjdkVoNGVqbGFycFhmdjNvSmZuRTZubzJUSmtnUUZtYmJOZE8zYU5kdTJ6WXp0ck1iS3I1eFVubGxMQWZzOUpDVWxDZW1oaVltSjJZNjNGQlloSWlJaUlpSWlJdkp2WlAvSlBWUXVWWlV5UllKUXFWWE0yenlMaTlmUG00dzVkdW1veWV1OWM3OHgyMCtxS2dXMUZjSEc2R2VZV1RnRE9ITGhFUFVxTmlCUHJyekNzdWkzMFp6OStUUWFyWVpUVjQ0THl3c0ZGR2JPMElWbSs0QzA2Myt0R2trMjNTb213Vjd2M3FCU3E3Q3p5UlRzVmFFdTk1N2U1V1hNQzVOMUtyV0t4SlJFc3piV2g4OGZFRlEwR0dXbTZ2QlRWNDVUcGtnUWFvMmExN0d2aE9WZWJ0NDVydDdhL2YwT2huVWF5Wm1mVDVNdmQzNXllWmhXbTdlTmFJSEdndWZtb05tV3Zaa3RDWmpwQXFUaFgrTnhaUHc1djA5Nno2ZWZkekE3UmhFUkVaRy9NLzhwOFV5aFVCQWJHOHVXTFZzWU1HQ0ExVlpNclZiTG5EbHo2Tnk1TXdFQkFUbEsyOHlPdTNmdnNtelpNcDQvZnc3QWdnVUxjSE56bzJaTlEwbTdyYTJ0bVlpWHVXWFUzOStmUllzV0NSNW5SWXNXWmR1MmJRUUZCU0dSU0RoKy9EaFBuejVsK1BEaHVMcTY4dW1ubi83dWVSdFJxOVVNSERpUWhJUUVBZ01EQVZpN2RpMUtwVktvNXF0UW9ZTGdVZmI0OFdQczdPd29XclFvQU03T3pvU0hoNXZ0OTBQYk5qVWFEVjVlWHRtS2psNWVYbG11LzFoaVltS0VWdGp1M2J0bks5QjkrZVdYWm9taklpSWlJaUwvSDFLVGsxRGFXcTVvRnZsd2toUGY4L0x4UFh3Q0NtRHZtUFBrYWlNSjcrSklmUDhXYjc5OC81ZWZpU29sR2FXdFhmWURSWExFazFlUE9mUHphUmFNV01hZHg3ZVp2WEVHd3p1UFluUzNjY2lrTWhac25VdlpJa0hVTG05STI5WHI5YWcxNXQ2OEFEUEM1dUR0YmpsTTR0bnJweGJGblBqRWVNNzljb1lGSTVhUmtKekEwdTBMNmRXeUg1dS9XWTlHcTJGNDU5SFVDS3FGUnF1aC80eWVOSy81aWJEdDIvZHg5SmpjUlhqZGFsUW9YbTdlTEIwZEJVRGY2VDJ5UGY0REovZHkrUHgzZ21pVW1VdlhMNXE4Vm10VXFEVnFRVlI2RmZPUy9qTjdDZXMvR1drSXg1Z1h2aGlKUk1KdkQyOEMwTyttYVVEWTlwbDdjeVJDL1hqakloNnVuZ1Q0NUdIQmxqbUVkemEvbGxZcWxIeldlN0tKcURac1hoaGp1azh3V2ZZeTVnVVRvOFlqejFCNUZ4MzNHcTFPUzBMU2V3QmV4NzFHclZaaFo1c3BXRXlWd3AzSHQ3QlYybWJaOGlvaUlpTHlkK00vSlo0QkpDY25jL3o0Y1FZTkdtUjFqRXdtNCtMRmkzVHAwc1hxbUEvRjE5ZVhva1dMMHE5ZlA4YU5HNGU3dThFM1FLVlNFUllXeHF4WnM0U3hpWW1KZ25EbTdPeHNja0hwbURIVnNIdDNoZzhmenNHREJ5bGR1alJyMXF5aGQrL2U1TTV0M2JOSXI5ZWJWWlFCRnBjWnh4djkyb1lQSDA2ZVBIblE2WFQwN05uVFRCUnljM01qTURDUWI3LzlscGN2WDFLdFdqV3p0TXpNZE8vZUhhVlNhWGJSck5mclNVcEtZdVhLbGRqYnB4dUIyOW5aRVJVVlJXSmlJc2VQSDZkUm8wYThmUG1TbjMvK21hWk4weE80bmp4NThydDk2aXp4K1BGaklaVlVvVkN3Y09GQ2s0bzlJMFloOU0rWWc0aUlpTWcvRVkxYXhkUmVqWE0wdHQrVUZXWm05Zzl1L29Tcmh3OXUzdW5mY1hIUkw5azRheFI5Smk3RjNzbUYyWU5hMHkxaWpsWEQ5Ni9XTHlBbEtZRXVJMllDb0U1TlFhNVVtaVJENnZVNk5DcVZXZUtrSlc1Y09rWHNxK2RVYXZDSlJWTjZJKy9qM2lEUFlyMGxkRm9ORHM2bWJWdXB5VWxzVy9nWnpYdU5NRW4rZlBQOE1mdlh6S1ZoeC83NEZ3bzAyNWRXcTBtcjhEYXRvdEhyOVdnMWFwTkFnNS9QSENHZ2NBbXpaRkZMeEVXLzRJdlArdEZsWkNTdW50NGMyNzJPamtPbm1nbFNjYTlmc0hmVkxKcDBIVXl1UE9ubTVFZTJyK1RCamFzTW5yMGh5L01IaHQrZnBXTjc4dW5vMlNaek83QjJQaFhydFREWmIwN1l1V3dxYWxVcW5jS25mZEIySXBhSmVmZUcyUnRuVUN4L0lIY2UzK0x3K2U5d2RYS2pTTjVpeUtReUhyMTR5S1hyNS9ra3BEVmdFS3RjbmR3c2lqNWVidDVNV3pQSnFxQ3ExK3Z4Y3ZOR3JWR1pWRDF0K21ZZGRTclV4OFBGZzAzZnJ1ZkI4L3Y4ZXZjWGZyeDVpZDR0KzdIOThGYXFsSzdHVjZmMjRlTG9hdUxKNXVMb3lvN0l2YnlLZWNYZ09mM1pNK2RyMUJvMU9wM2hJZW5tcVR0d3NNc1E3Qlg3aW40emVwb0dlelh2UTQvbWh2YkVhM2QvNGZENWcvUnJIWWFqWFhxdzE5b0RxM0N3YzZCOS9VNkdZQytOU3Rpbkl1MWNiSjZhN3BYYjViTjJLT1FLTm55OWxtTDVpak56MEZ4aFhhbzZsUTVqVzJYYmltcGsxL2ZiNmQ2c054ZXVuOGZiM2Nla09pOGRDUjR1bmliQ3BVUWlOVnRtRkQxTmdzWDJMT2ZYdTc4STFYamg4OEpRYWRRc0dySE1aTTZmZnQ0QnJVNUxpMXJwNHFXSWlJaklQNEgvN0oxOVRwNXcvcEZQUWUzdDdlbmZ2NzlaU3VQRGh3L1JhRFRreXBXTEZ5OWVBTkN2bitGcG1rcWxZdG15WlZhcnFQejgvT2pXclJ2cjFxM0QyZG1abWpWclVyZHUzU3pub1Zhcm1UUnBraUFBZ2FHRk5DSWl3bVRaNjlldmlZeU1SSzFXQ3lLWnNRVXpLOSs0bGkxYk1uWHFWTUJRWFpjZGFyV2E2ZE9ubXdsUWlZbUpkTzNhMWNTM0xDWW1ocEVqUjdKa3lSSVNFeE5adTNZdERSczJSQ2FUc1hIalJ2TG16U3ZNOGNDQkE5eTZkWXZJeUVnVDhlMzNjdjM2ZFNwVXFBQ1lwM2xhSXVPWWhJUUVvZVcxWnMyYS94cGhUYTNSc09YSUlacFZyWTVIQmc4K2dPaTNiOWw1NG51NjFHOWtrcEFvSWlMeTMwTW1WNUNTbE1DNHFLOXc4VENraWI1L0c4TzAzazJZdGV1Q01DNmlUU1d6eWcyOVhzOVg2eGJnbTY4d2JRWk9FSlpMcFZLZVA3eU5MTzNtTVQ3dURWajU3bjV3NHlvL25UNUUySXcxd3JJSm5XdFpuVy9HT1ZraUpUbVIvV3ZtRWg4YlRZR1N3VmttVjA3cjA5VHFPbXZremxmWUxIazA1dVVUN2wyL2JKYlFlZWVYaTl5N2ZrVTRyNWs1dG5zZFIzZXN0cmpPMXQ1UlNFQjkvdUFXMnhkUG9rYnp6alR1UEREYk9kcmFHMFFCbVV5T283TTdUKy9kWk12OGNYUWJNOC9rKzgvUjFSMHYzendzSHQyTit1MzZVTHRWTis1ZXU4U0ZJL3ZRNjNWTTZHUnFMQytWeVJpemZKL0o4Y2prQ2w0OHZJT0U5Si92bzl2WHVIQmtMOVZETzJRNXorVEU5MmJMQ3BRc3g5Nm9TS3ZDcG8yZFE0NFQxMFhBUm1GRFF0SjdiSlYyN0QrNWg0ZlBIekF2ZkRFeXFZd1VWUW9MdDg2bFM1TnU1UFBOVDJ4OExHR1JmUmpZZGdnMWd0TC9CdFVhTlhLWm5KWGoxK1hvUFEyVmF5cmtNZ1UzSGx6bjZNWERWQzlia3dWYjVuRHUybGttOXBuQ251Tzc2TktrRzQycU5PSE16ejh3YThOMGJ0eS96clNCa1NiWCtSS0pCSVU4L1dHdVJDSkJxVkFTbjJnSTl1cnlXVHVMYzdEazJYYnIwVy9NWERjRlAyOS9vY1hVaUplckY1dStYYytOKzljSjd6VFN4SVRmbU1hZFVhUURPUGZMR1g2NmRZWFpRMDJ2cTdWYURSS0pKRWYzSzlmdS9vSk1LcU5ZdnVLTVhEaVVmcTNDckk2TmVmZkdSSkRUNjNWbXkrbUpCb3dBQUNBQVNVUkJWR0xldlRIYmJrS3ZTVUI2RmQvVzZidUUxMFpzbGJZc2pWaUpxNU9yV0hVbUlpTHlqK1BmY2ZmK0QrYUhIMzVBTHBjVEhSMHRMTXVwR2IxV3F5VXhNUkdkVGtkY1hCek96czZvMWVvczIweVhMVnVHdTd1N1NVV1lSQ0xCdzhNRGIrLzBpMVJ2YisrUE1zVXZVYUlFenM3T3BLYW01cWhkOFVNRXl2UG56K1BsNVlXam95TXBLU2tBeU9WeWN1Zk9UZCsrZmZIeDhTRWxKWVhvNkdqNjl1M0wyTEZqbVR0M0x1UEhqOCsyQWk0bnZIcjFpcHMzYjlLOWUvZVAyajQ2T3BxbFM1Y0NVS2xTcFgrTmVDYVZTbGl5WnljMVNwZkJ3OFVGbFZxZGRoRXF4OFhSa1JzUEgzTHFsNThJclZJTm5VNUhVbW9xam5aaW00eUl5SDhOdzAxZXpzU0l6Si9aRW9tRUJ1MzdzbkZPQkkwNmg2SFZhbENucHBDVVlMaXhUWGdYUzlMN2QwZ2tFb01ZSWxjZ2xjbHg4ekk4RkVwNEc4dldoUk5vMkdrQXVmT2xoK2lNVy9rMUNvWFN4TmRJcjlPaFZxdklDcjFleis3bDA3R3hjNkQ5NERDMnpCdkh3Qm1yY1hCeXRUaCsydFpUeUJXbVZkWlJudzhnb0VnSm1uUXhyNFRYNjNWb0xmaXRQbjk0aDZKbEs1dFZhVjA5ZllqQ1pTcWlVYXVKZS8xQ1dPN3FsUXVKUkVLZDFqMm8xN1lYazdyVkY2cjZJdHBVSW1MNVhwemRET2JqeVludjJUSi9QS1dxMWpVUnpyUmFEZWoxU0dYbW5yRzJhVGY1T3AwV04rL2NkQmt4azlmUEhxSFZxRUd1RU1RbmhkS0daajJHVTZSc0ZkU3FWQjdjL0lsTnN5Tm8yWHNrbFJ1Mlp0ZnlhWlN2MDR4OHhjcXdZZFpJNUFvYlFUalQ2WFRvdEJwQklNM0k5enZYb05OcVdEUXlQYkZjSXBFd2FPWmFQSDN6QUlhS3RVbmQ2cGx0YThTYXNEbHMzaFp5NXkxa2RUc1JVeHp0blZnMzBaRENQbUY1QkszcXRDVlBycnc4ZnZtSXBUc1c0dWJpVHAwSzlYbnpOcHEzNzk4U1dLQWtTM2NzSkUrdXZPVE5uUStBYVdzbWNmdnhMVkpTa3pPWTh4dVNHak9hOVJ2UjYzV29OV3FXajFsRnNYekZhVnd0bEtKNWlySHo2SmMwcU55SUVnVkxFVmpBOEZCVklwRlFyMklEbG14ZlFMbmlGY2liSzErV3h4TWJIMHZzdXhnQ2N1Vmh6NXl2clFkN2FUTUZlMTA4VE5TZUZRUVZEYUp2cXpCY0hOTS9FeVFTQ2NYemwyQk05d2xFN1Y3R3NQbURtTkJ6RW9YelpKMmNXVDZ3SWtYekZ1UFJpNGVjdjNhV1RvME12KzhhamVhRHFzNWExV25MNVp1WGNMUnp6UEk5SjBhTno5R3k3SWg1RjhPNVgzNFFLdnlNYmFnWjZkaXdDKzNxVzA4ekZSRVJFZms3OGUrNGUvOEFkRG9kWURrWk12T3lQeU90MFNqNkFEeDQ4SURqeDQ4VEhCek1xRkdqcUZpeEltQ29zTEszdHhmRU1VZEhSeFBqK1RkdjNuRCsvSG0rK2VZYmREb2RuMy8rT1ZxdGx1WExsM1BvMENGQ1FrSUlEZzZtU0pFaTJOcWF0cDM4RVY1Z21RTVVqT2NVMG4zUUNoVXF4Tml4WXhrOWVyUkoycWZSSXl6anViWFdNcG9SclZiTHQ5OStTNk5HalV5V3A2U2tZR2RuSjFUYzNiNTltN0ZqeDdKaHd3YkN3OFBadUhFanFhbXB2N3Y2VEsvWHMyclZLanc4UENoWU1MMDFKTHU1Wjd5ZytyZGlOSVkxM3V6dU9ubWNlZHUzbW93NWQvMGFFOWV1RWw1ZlhyWCtMNXVmaUlqSTN3ZUpCT1lQNjVCZUhaYjJYVER4MDZ5cnBnR0tCbGVoUXQzbWFOU3BITjI1aGlzbkR5SkxTK05iUExvYllQQ3cyakJyRkhxOW5vSWxndWt4YmdGYXJZWTEwNGVSdDBncHFqZnR3S1BiMThoYnBCUUFMdTRmL3AybzArbll1M0lXZDY5ZFl1Q00xWGo1NXVYMlQrZUorcXcvM2NiTXhTT1h2OWsybWNXdXQyOWU4dWpXTDdRZk10SGllMGdrVXBOV3l0aFh6NWdWbG42TkV0R21FZ0JEWm05RUlwWHc2Tll2QUVSZVBtT3luMmxiVDZGUTJnam55ZXg5a0NCWEtFbE9mTS9hYVVOeGRIR25iWWJLUG9BTGgvZXlmODFjaTlzYjJUUW53dVQxcnVYVDZQMzVFZ3FYcm1peXZHaFFGVlNweVdqVWFocDFIa2psaHExNS96YUdTOGUrb2xEYTJJSWx5bE9nUkhxNDBNT2JQeEUxY1lEd09uSmdTOXk4Y3RIazB5RTh2WHVUQ25XYjA2cmZXQUJPSGRqQ3pjcy9DTUlaSUlodUl4ZHR4OHN2bjhsOGp1NWNROFc2TFhCMk4wMHZqR2hUeWVvNUU4bWE3eThkNFczQ1c5clViUS9BKzhSNDdqeStEVURIY2ExeGRYTGw3ZnUzbEMwU2pJOTdMbGJ0KzRKcEF5SUJtTnh2T29uSmlYVDVyQjFicGhsYUY0MnZOMDdlaWg2c0puQUM5UDFrQUdkLytRR0FUNXNhUE1va0VnbnZrOTZ6ODhnMlRsdytSdi9XZzloL2NnOWpsNDJpWDZ1QkZQQXpiZmQ5K3ZvSkFNUG1EcVJ6NDI2TVdqUXMyMk9lUDN3SitYMEw4UFRWRTdaOHQ0bEdWUnJUcWs0N0JzL3B6N0NPSXloWDNOQ3hvTmZyaWRxekREZG5kMllQWGNqK2szdkk3MmZlWXA1WlpMSlIyRkNnU0JBbkxoOWp6L0ZkMUszWUFCOTNIelE2TFVvTG9RbVowZXYxdkloK1JrSC9RcHk0Zkp5Q0FZV3pITDkwZEJSKzN1bWZZNTBudEdQMmtQa215eXo1enFXa0puUHo0VTB1cFFWRURKblRuK0JpNVFYeGJFQ2J3Vnk4ZnA3d1RxUFFhalgwbXZvcEpRcVd5bmIrSWlJaUluOFgvbk5YQmdFQkFSWlROVFBUcFV1WFB6eXRjZHUyYmV6WnN3Yy9QejhlUEhqQTFLbFRxVnExS3VIaDRkeStmWnU5ZS9kaWEydExuejdwY2M0U2lZUTFhd3d0SnBzMmJlTHMyYk84ZXZVS0h4OGZRa05EYWRDZ2dWQnB0bno1Y2c0ZlBzeVJJMGM0Y09BQVlBZ1ZtRDU5ZXBhdEIycTFPc2VKb3R1MmJlUEhIMzgwYWZFMG5xZW9xQ2d1WExqQTlPblQ4Zkx5WXVIQ2hZd2JONDVldlhvSm9sZHljaktRTHJocE5CcXo5RTlJYjl2TVNNK2VQU2xTeFBDa3pOWFZGVjlmWDdwMzcyNVNhYWRXcTZsZHV6YU9qbzQ0T2pveWR1ellIQjFYZG1pMVdrcVZLa1c1Y3VVRU1VeW4wMW1jTzZSN25tbTFXcUhDTEgvKy9LeGJ0NDRCQXdhWWlaci9SSFE2SFhlZVBoR2VlajU5L1JxTlZrdkxHalVKclZvTkNSTFVHZzJLREJWMmVyMmVWTFZsYzJBUkVaRi9QenFkanVFTHZ6UnIyelMyRFlKQnVOQmxlbmlsVnFVaVZ5ajRwTTlvQUZyMUhVT2JBZU41OWVRK2kwZDNFN2FmK0dsZEJzMWNZeUtTeUdSeWFyWG9Rb21LdGZqdHloazJSSTZpMytUbEJCUXVnVlFtdC9qOWFQUUNrOG5sSnRWeWI5KzhZc2ZTeVR4L2NKdWVFeGJoNVd2d0RHbzlZQnhmTHA3RW9sRmRxZHVtRjFVYnRUSHpUQnZidmlxNlROY1ZNL3Uzc0hxdXBtNDVnVEl0bVUrZTF0NDBhVU42U3VHa2J2V1FLNVY4dTJrSmVZdVdadUQwOUFjVTZ0UVVKblN1aFR3SGdVZGFqWnJWVXdZamxVcnBNVzQrVXBtY0Y0L3VDbFZYUVRVYkVWaWhoa0ZNc3ZBd2FOSElybFJxOEFtVkd4akVQYjNPY080Y1hkek14bDQ3ZDR6dmQ2MWh5SnhOVkduVUJvQ0xSL2ZqN083SjBaMXJLRktta2xrTFpyN2laWm0rN1RUbnZ0dkYxeHNXRWJGOEwwcWxMUXRHZEtMejhPbDh2MmNkTnk2ZHdpZWdBTi92V2t1dkNZdk1qcy9OS3hkU0M2TEx5ZjJiS0ZXNXRwbDRWcVZSR3pGSTRDTzRlUDBDcS9kK1FWQ3hjcXovYWcwdlkxN1F1ZkduVE9rL0U1MU95K1JWbjdGdTRoWStHZG1VM2kzN1lXdGppMHhxK1ZiRWFOQnZmTmg2NGZwNTVtK2VqYXVURzFLcGxJU2s5MVFwWFkzQjdkUERxRjY4ZWM3cWZWR003emtSdVV4T1FuSUNYeDdhd3JGTFJ5aFZxRFJET2d3bnVGaDVhZ1RWWXRYZUZZeGNPSlRLcGFveXZQTm9IajYvejdJZGkza1cvUlNBQlNPVzRlN3NUcTNnRUpCSXNGWGFDb0tSMGVEZldIbG1GUFQ4ZlFKWVBHcUY0SEZXTkc4eHRoM2FUSEN4OGtna0VvNzllSlNucjU0d29rc0VyazZ1ZEF2dGFmSFlNM3VlR2FrWkZNS1dneHZaYzJ3SEE5b01ScTFXQ1Q1cFdTR1JTR2dSMG9yOUovZlNybjVIaHM4ZlRPczY3YkMzL2VOc1RkUWFOUU1pZTVPUWxDQlUrNjJidUFXbFFpbTBiVllJck1pNkE0YlBxY2V2SG1OblkwZXhmTVgvc0RtSWlJaUkvTm44NThTem5QSXhMWXZaVWF0V0xRb1ZLa1JnWUNDMnRyWjA2dFNKMnJWckExQ2tTQkVpSWd4UGJwT1NrbENwVk9oME9pUVNDYTZ1aHBMdmtpVkxvdFBwS0YrK1BJR0JnV1lWVFVxbGt0RFFVRUpEUTNueTVBbS8vdm9yUGo0KzJYcDJqQmd4QWs5UHp5ekhHUEgzTnp4MXFsT25qckRNeHNhRzBOQlFLbFNvUUlzV0xRUmhiY1NJRVJ3OGVKQXFWYW9JWTNVNkhhR2hvWUo0MUs5ZlB5RzlNaVAyOXZaODhjVVhRc1dZVENhalhMbHl3bnE1WEM2MFFQNFZ5T1Z5V3JRd3Zjbng4L096MmlKcloyZEh4WW9WVGRKU2RUb2RhOWV1SlRRMDlBOXBJLzEvazVpU1FyZVpVMUdrWFRTT1dia2Nad2NIdnAwMUg0QUhMNTdUWjg1TVp2WWRTSVZpeFZHcDFTai9nT1JhRVJHUmZ5WjZ2Uzc3UWNheE90T3hrUU5ia3ZBMkZvRFBWaC9FMGRYZ0U2UlJxN0cxejk1UHNXejFCcWhTazltL2VnNVZHN2NsZjJBUVVaOFA0UDZOSzFsdVo2eFdTbmdYeC9uRGV6aTVmeFAyanM3MEdEY2ZMOTg4Smw1YXJmcU40Y3kzT3ppMGRRWEg5NnluVk9VNlZHM2NWbWdUbFN1VURKbS9IaSsvZkVTMHFjU2tEVWV4YzNBQ01Ia2QvZXdoYzRlMkZ3UXpBSW5VOEgxdkhHL2sxL1BIdVAzVGVRWkhtbnBFR2J5UTBnTUNqT0tqSmZSNlBaMUh6TURCeVJVYk8zdSsyN3FjY3dkM01XemVGdHk4YzJQbjRHVDJ2aG54ekIxQTB2dDNaajVzbVhsNjl3WTdsazJoYmRobnduWEpMMmVQY216M09ycU5tY3VsN3crd0pLSTd6WHFFVTd4OERlRWFSeXFWSXBVcXVmMnp3WVB1eHNWVFZLelhnaUZ6TnVIaTdvV3poeGZMeC9YR3hzNmVpdlZha0tkSVNaUDNsU3VVakZteG41aVhUNFdLdll6TUR6ZHZHUnUrWUJ1dW5wYVRIa1dzYy8zK05iemRmWkJKWlRqYU8xTFZ2enA1Y3VWRkxwTno1L0Z0SERLMVhucTRXTC8yTlBxZUdTdlBxcGF1em9saXgyaFdzd1dsQ3BWaDhzclBxRkNpc2pCZXE5VXdidGtvVWxKVG1MVmhPckh4c2JTczFZcjhmZ1VZV1d3TUpRdVdwcyswYmtpbE1rTEsxYVpOM2ZiVXJkaUFkd2x2a2N2aytIcjVVVFJmTWZxMURtUHMwcEY0dUJoK24xVnFGUU5uOVdIMmtIUy9zY1RrUlBUbzBXalVPRHU0bUFaNzJhVUhlL1ZvM3B2d2VZUDQ5c3pYbENsY2xqWDdvdWp6U1g5eWUyWWR4cEhaODh5SVZDcWxmcVdHN0QrNWw5NHQrNUdxVHNWV21iT0hzZlVyTldMbzNJRzBydE9XMnVYcjh1MlpyNFRxd0l6bzlUcUxTYWFXbGhuR3B3V0x5UlVNN3h4QjN0ejUwT20wOUpqY3hTd013czNablJJRlMvSE5Ed2Q0R2ZPQzZtVnJDdDBMSWlJaUl2OEVSUEhzTDhUWDF4ZGYzL1F2ekhyMUxIdHcyTnZiVzJ3ekRBb0tJaWdveU1JVzVnUUVCQkFRRUpDanNjWjIwWnhRbzBZTnMyWE96czcwN0duKzlFd2lrZENrU1pNc3h4ckZRMHZiWnZSZyt6c3laODRjcSt2YzNkMFpNMmFNeVRLcFZFckRoZzBwWHZ6ZjhaVE55ZDZlOHl0V2MvSG1EUWJNbjgzbUNaUElsOHVRZ25mMXptMW1iRjdQNkk1ZHFGQ3NPQmR1WEdmWTBvVkU5aHRJclRJNSt4MFdFUkg1ZDZIVmFMQzFkelFWS3l5MGJkcmFPNkxMWkxMZE9YdzZTQXcrWWJZT2prUS9mNFJVS2lQNitTT1V0dmFDejVkZXIrTmRiRFJTbVJ5TldvVzNmMzdoeHZiQTJ2bkVSYjhrcE9XbkFIUVlOaVhOeXl2OTVtMWE3eVlNbUxZU0R4OC9OR3ExVUpGMFl1OEdmanorTlEwNzlPZlludlVzSDk4SGF4UXVYWkc4eFVwejhlZytHblJNditITUhJS1FIVGt4cXk5ZXJqcDVDcGZpeGFPNy9IcmhCQTA2R043UGtLQ1pMcFpONjkyRWxLUUVBQk4vc01pQkxRRkRSWnVOblQzbnZ0dkY2YSsyMFhQOFFwTlUwNFMzc2FTbUpKa2NnMWFyd2RiT2dWeDVDdkhxeWYwczUvbnMvbStzbVRhVTJxMjZVeXk0S2lmM2JlTG5zMGQ1K2VndURUdjJwMGlaU2hRSURHTHZ5bGxzbkQwYWUwY1hBb3FVb09Pd3FkamFPWkQ0L2kzM2ZyME13Tm52ZHFKS1RhWk9hME5sVW54TU5FZ2t2SXQ1alVKcGd6bzF4V0pTcXJFTk5tTVFoS1ZLeFlnMmxVeGFaa1Z5VG85bXZhRlorbXU5WGs5Q2NnSk85azc4OXVnR0FSYlRIUzB6ZEs3QmQwK1hRWFN2R1J6QzBRdUg4Zk1PNE9HTEI1UXJWbDVZSjVQSmFWdXZBektwSEQ5dmY3emN2UEYwOFRCcHY0MGF0NWFMTnk1dzlNSmhqdjA0bWxYajF3c0NqNzJ0QS8xYkQrTFo2NmNtODNqdzRvRWgyTXNqTnkvZVBBZU1WWEY2VkdvVnk4ZXN3c3ZOOHZXcW41Yy8zVUo3c2U2cjFUZzdPRk16dURaMUt6Ykk4VG13UklQS2phZ1ZYQnVGWEVtcUtoV0hER0pkVmlnVlNocFVic1JYcC9mVG90WW5qRmd3bE5BYUxjekVON1ZHemVSKzA4bmxrZjczUDJ4ZUdHTzZUekJaOWpydU5UUFhUVVd0VVF2bnNGU2gwb0JwUUVCbVdvYTBac3FxendFOUN6T2tjSXFJaUlqOEV4REZNeEdSdjVEQXdNRC85eFQrY1BhZk9RWEE4R1dMR042Mkk0VURBdWc5ZXdZS3Vaeko2OWN3WWZWS3REb3QxVXFWcG5KZ2lmL3piRVZFUlA0ZkpMMS9oOUxXamtrYmpwcFVhVmhxMjRTMGRpaTFDcGxjZ1VRaW9VQ0pZS0tmUFFRTUlralU1d05JVFVsQ3A5V2kwMmxaT0xJTEFLbkpTV3lZTlFyMG9GR25NblhMU2VRS0phZS8yc3ExczRiM2tDa01sejdXL000Y25GeHdjak90aUduWWFRQjEydlRFM3RHWktvMWFDK2I1eGlveG95Q2oxK3ZRNlhUSVpITHF0dW1WcFFBVzJiK0YxV1JRYTJTdW5GSW9iU2hjcGlKWFRoN2t4TjZObEsvVERIZHZYN1FhcllrQU5ITHhEdERybWRhbkthTVc3OFRCeFkxSjNlb3hiTjRXbkZ6Y3NiRzE1K2lPMVJ6ZnU0RXVJMmRTc0dRNWsvZTVjSFF2Si9adVFpcVRrWktVZ05MV0RyMU9SL1hRRHZnWEtzN1YwOStoMSt1c0JrSTgvTzFuOGhRdFJaV0dyZEZxTk1SRnZ5UlhRQUhhREJpSG03ZXZVTUVYMm4wWUZldTE0T2N6UjVIS1pFSWd3YVdqK3lsVXFnSzNycDZsWnZQTzNQN3BQTS91MytMay9rM2N1bnFPWmozQ3laMjNFRnNYVE9EODRiMEUxMnhFVU0zRytCVW9Lc3pCK0xNd1NkN1U2MGxOVGpKTDQveFFvVlBFZ0ZxajRzbXJKOXgvZG84YjkzL2w2cTByTkszV2pNYlZRdGwzZkRldDZwZ25WcDY0Zkl5S0pTcWJ0UkF1SExHTTJQZ1lIcjk0eEpUVm43TmkxeEw2dFFwano3R2R6Tm93bmNaVm01cVo1VGVwbHE3Y3hieUw0ZXF0SzVRUHJFaFNTaElyZGkyaFdwa2FWQ2xWalpwQkljUW54cHRWUmxuaWg2c25EY0ZlY2ErRlpVWS90dXpRNnJRa0ppZWcwMm1KaTQvRjJjRVp0VWFkcmNsL1luS2kxWFd1VHVuZEd2R0o3NnhXcVZtaVVkV21ESjgvbUpZaHJha1pITUxCTTEvelNlMDJKbU9XajFtRnU3TzdpZWdva1VqeGNQSEUyejI5R3RQYjNTZkg1eUVqSlFxVXhObkJtVlIxYW81YVRrVkVSRVQrVG9qaW1ZaUl5RWR6KzhrVGJqOTVERUNwQW9XWXZINE4yeWROWS9Yb2NmaW10UUwzblJPSlRxZGpZcmRlZEprMmlZNTFHOUNxWnNqL2I5SWlJaUovT2F1bkR1SFovZCtzcnJmVVRnY3dadmsra3dvb0l4Tldmd3ZBd1MzTGVmdm1KUjJIVGdFc1Z4TEZSYi9rNE9abHRCczhrVzBMUC91bytTdVVOaWlVTm1pMUdxUXltZFVnR0lsRWlsUUtPcTNXcEtMTjRyRjlzZCtrYlRNblpQWThNMUsyUmtNT2JWdkJpYjBiYU5WdkxCcDFLdklNSVFWT3JoNjhmZk1LaVVTQ200K3ZjR05zYStkQVNsSUNtK2FPNGZYVEIvU2FzSWdDSllKNUZ4dU5vNHViTUs1dW0xN1ViZE5MbU91UVdldUZjeHo3NmhrcFNRazh1L2NiL29Vc1B5Q3ExcVE5bGVwL3d1ZGQ2eGlTT05PNGZQSmJpK016bXZ0cjFDck9mcmVMOW9NbWN1dnFXWXFVcll4VUptUEZaMzJwVUtjWkl4ZnZFRnBHdytkdjVmeWhQWnc2c0psU1ZUT0ZVS1Q5ekRJbmJ5NFowOFBpSEVRK0RMVkd4WUNaZlloUGZFZkpncVVvV3lTWWxpR3RjWGQyWjhiYXliZzR1dEt3U21OaC9MdkVkOGhqRlN6K2NqNmp1bzZsU3VscVhMNTVpVVBuRGdMUWVVSmIvTHdEQ1BBeGRGSFVMbDhQcVZSS3FVS2wrZjdTRVR4ZFBIa2UvUXhmTDRQdmJHeDhMRitkMnN1VFYwOTQ4T3dlN3hMaktWbWdKT1VES3hMM1BoYXBSTXJTSFF1UklLRm1jRzBhVm1tTXM0T3oyWEdrcURJRWV6Mi96L0hMeHloWHJCd2pGdzZsWWtsRG0yak11emZZMnpxa2lXT0pPTm81bW9oWTBXK2pPWC90RE4rY1BvQk9yMmRpbjZsb2RWcVc3MXpNb2ZNSHFWMnVMa0hGeWxFMFQxRnNiZEs5OVRScEZiY1pmYzR5THMvTXZhZDNUZEk4czhQT3hvNlFjblU0ZU9acm10VnN5ZWhGNFRTcDNneWJEQzNpMXFyb1BnUjFwdmxxTTdUaHI5bS9FcVZDU2FHQXdveGRNcEtJYnVPelRSc1ZFUkVSK2JzZ2ltY2lJaUlmUlhKcUtoUFdSTkc1ZmlPbWJsaEx4N3IxU1VwSkpqRWxtYURDUllpTmoyZlFvbmtrcGlTemV2UTREbDQ4eDh1WVdLcVVFSk9WUkVUK2EvVCtiREVLRzF2a0NpVVNpWVRmcnB4bC9jd1JmTkozTkh1aUl1azhZZ2FuRDJ5aDM1UXZrQ3VVNkxSYVVwSVRzYlhQdWlYcDdyVkxsS3ZWSk1zeGJsNjVHREpuSTk1KytUNWFQRE95ZnVZSWJ2OTAzbXg1WnZHclhydmUxRzludmJVVFBxN3l6SnIzbUZRcXBVTGRGcHorYWl2TmU0NUFyVXJGSnBQaC9ldW5EM0R4OERaTGtYUjA4eUJYM2tLMEh6SUpkMjlmM3NlOVllWEVBZmdWS0VhbjhHblp6c25keHc5UDN6ejhjdjZZVmZFTURCV0RDb1dTOEhtYkJXSHMrWU5iMkRrNEN3S3BScTFpZk1jYXlESlVwSno3YmhldUhqNFVMR1ZvMFpNZ29YeElLQ1VyMVdaYTd5WmNQdkdOU2NWYlNsSUNneUxYRWxBb1U2VnpXb3R3VHRvMlJUNGNoVnpKNTMybTRPM21MUWhDc2ZHeGpGdzBEQnVGRFpQNlRoT005WXZsQzJUOE1rUDRSNkdBSW9Jb2xjc2pOMldLQk5HK1FTZnk1YzZIVENZblB1RWR4My84SGxjblYrWnNta2xLYWdvcng2L255SVh2R0wwNG5NRDhKWW5vTmc0WFJ4ZnVQTGxEMlNKQnRLdlhnZngrQllVS0x6OHZmOEk3R3hJZUwvOTJtUU9uOWpKMDdrRENPNCtpWmxDSWNBemJEbTFtOTdHZCtIbjc4K0Q1ZmFhcytveXFwYXN4dlBOb2JqLzZqVDNIZDJGclkwZnZxZDJFYlNRU0NXcy9OL2drYi9wbUhXZCtQczJyMkZmNGVPU2lXYzJXTktqY1dKakg4akdyT1h6K0lJZlBmOGYrazRid3NxSjVpekVqYkE1U3FSUjFtckJzRENTQTlPQUVJNy9ldThiT28xL3lMdUV0Q1VudkdkUDl3ejdUbXRab3pxaUZ3d2l0MFlLcXBhdHo2TnhCbXRkc21lVTJhbzBhdFRabllVOWJ2OXZFanpjdW1yUjQ2blNHb0pRdmRpL2p3cS9ubUJFMkd5ODNieFpzbmNQWXBTUHAzYklmamFvMnRiWkxFUkVSa2I4Tm9uZ0c3Tml4Zy9yMTYxczBydityTUtZSlNTUVN3WHp6ejBLcjFWbzByRTlLU3JMb3RmWlg4UDc5ZTY1Y3VVS1ZLbFZRS3NVeTduOENXNDRlUXFmVDBheHFOYVp1V0l1dFVzbWNBWU1CK09udWJTYXNqa0t0MGZMRmlBaFNWQ3FXN2QzTmlIWWR5ZTFoYWlxZGxKTENycFBIa2N0a3RLNFZnbzFZeGk4aThxL0Qzc2xGK1AvUFo0NndjOWxVcW9kMklMQkNUZlpFUlZLcWNoMHVITjdMK3NnUmRCdzZCUWRuTit3ZHphdENNdkxnNWsrOGVIaUhrcU16ZUdkbVN1azBraXRQUWJPa3k0K2hXOFFjb1dYVFV0c21HS3JPY2hLTzhER1ZaMWxScVg1TGdtczJRcTVRb2twTnhqYVQwSGJubDR2NEZ6UVh0Mnp0SElRVTB6Y3ZuckJtMmxCczdSeG8ybTFvanQ4N3FIcER6aC9lUS8xMmZWQmtxSGpMakI3VG44K09wVk1vWEtZU1RUOGRZam91UTZXS3EyY3VHblVaYUxKZUtwTmg3K2lNWEtGZ2NPUTZNL0ZMYVNGRjBKamdtdmxjengxcWJwcHV2TmtYK1REeVpQSTBjM2QySjd6VEtQTG15bXRTWVRWejBCeVNVcElBUFhZMjlzSTFyNSszUDM3ZS9pYjdrTXNWdEtuWEhsZEhWeW9HVnFabWNJZ2hQYkpXSytwWGFrUjAzR3RCRUo0MklETEwrY2xrY2lxV3FFVEZFcFc0ZXV1S1djVlRyZURhRlBRdlRJa0NKYkZWMnRDNWNUZHFsemRVTUJiSlc0d3gzU2NBa0pTU2lFcXRRcWZYSXdGY25kS0N2UXFXUnFmWFViNTRSUUlMbERRUDlsSW9DYTNSZ3RBYUxYajg4aEhYNzEzRHh5T1gwRktjMjlQWFJEaUQ5T0FFSTBYekZpT2tYQjN5NXM1SGZ0OENIM3kvNEdqblNKdDY3WW1MajZWRlNDdE9YajZXN1RZanUwYmc1WnF6aXJRQW56eElKQkxxbEUrdjhMUlIyQkJhb3dVVlMxU2laVWdyUVZnYjJXVU0zNTc1bWlxbHEzM1FNWWlJaUlqOHZ4REZNMkRmdm4xVXJsdzV4K0paWEZ3Y1VWRlJqQmd4QW9WQ2dWNnZKeWtweWVKWWUzdjdISDJ4UFh6NGtOR2pSN05qeHc2V0xGbUN1N3M3blR0M050dFdyVmJUbzBmT1dneW1UcDFLL3Z6NXpaYWZPM2VPdlh2M01udjJiRUZFZS9QbURXRmhZVVJHUmxyY3hocmJ0bTNEemMyTlJvMGE1WGliRnk5ZUVCWVd4cnAxNjNCeE1keFFIVGx5aEMxYnRwQXZYejd5NXJWdUtKdVNrc0toUTRkbzJyVHAvOWc3ejRBb3pyVU5YOXZvVFlvQ0NuYnN2V0tKWXU4Rm84YU9HcnRHc1dPTHZXR052UkY3ankzR3JqRnFFalVhTlRHeEVnc2dLSUtBMUszZmoyVkhobDBRUGVZazUzT3VQekx2enN6T3pLNjc3OTV6UC9jamRMSE15dDY5ZTJuU3BBbXVycTRXdDA5T1R1YjgrZk0wYk5nUUJ3ZWpvK0gxNjlkY3VuUUpmMzkvMHRMU3VISGpobG1qQXhNM2I5NmtjdVhLd3ZMUm8wZlJhRFIwN05oUkdGdThlREVsUzVha1hidDJadHVyMVdwVUt0VmIzeE1HZ3dHTlJwT25kZjhwdWpSc1RJM1NaVVdka3RRYURUTzNoSEh5Nm1YS0ZTM0dna0hEVUdzMWpGaTJHRmRISndJYm1EZUltQnEybmliVmFxRFQ2MW02ZHc4VGUvUXlXMGRDUXVKL244aUhmM0pxejNvZTNMcEM0ODZmMDZSemYxNG54QUhHRzBjOXg4NWo2NEx4TEJnV1NNMG1IYWhjcnhrRmk1VVdQZ04xbWVKWFdzcHJVbDhuc25QcFpQeGJkQkpDL2NIWVZWS3Z6M3RYejNjbEwwSHl4bkxOdnljekszczJWMWF5ZHJ0TVNVckUxdjZOYTArVGtjNzE4OGRvRzVTeklIYm4ya1gyckpoQjhmTFY2UHJGZEt5c2JYTmM5OW5qQjl5NS9pUGhmMXluZmI4eDFHcmFnZk9IdDNIaHlBNGFmOXFQUzBkM2s1YVNST1BPbjR0eTMzVGFOK1ZjenlQK0l1WnBPSUdESnhIMTExMmNYZk5qWSs5QVBnOVBrWGhXd2I4Uk9aRlR4cHJjd3ZlbVRxTUd4S1d2OHdlM1o4Q1hLM0h6ZXROZ2FmNlFEbVlOS3lUZW4xS0ZTMXNjejU1eGxoTjJObmIwYUdGczh0R2dXb0RaWTRXOWlyelhjVlVwVmRWc3pOdWpvRkFHQ3RBa2gzQi9PeHQ3N0d6TXM4YXFsSzVHbGRMVkxHeGhqcTluWVRPeE1TK29sQ3BCMEh0Zkd0ZG9LdnpkcG43N1hOWTBVak5MVjlPM1ViOUtBN014SndkbityY2ZhRFl1azhsb1hhK3QyYmlFaElURXZ4VkpQTU5ZN21ESmlaVVRPcDJPcTFldkNoUENtSmdZaGcwYlpuSGRMVnUyNE9pWWM0dDNFOWJXMXVoME92UjZQYTFhdFdMbXpKbkV4Y1h4eFJkZmlNUVRwVkpKYW1vcUd6WnN3QzNUd1pPUWtFQy9mdjA0Y09DQXNGNWdZR0NPNTNUanhnMUtsQ2doZXR6ZDNaMkdEUnZ5OU9uVGR4TFBMbHk0UU0rZVBmTzhQb0Fxc3dPWTZkL1UxRlNPSERsQ3RXclZjaFhPQUJRS0JTZFBua1NsVWxrVXVBNGVQRWp0MnJWekZNODBHZzFoWVdIVXExZFBHUHYxMTEvWnRtMGJOV3JVUUtmVHNYUG5UbXhzYkdqVVNEeGhmL255SllzV0xlS3p6ejZqVFpzMkFKUXJWNDdKa3lkVHVIQmhxbGF0U2xKU0VsZXVYS0ZwMDZaa0p5VWxoVjY5M2swWVdydDI3YisyNjZpVHZUMlZpcGNRalZtcFZEU3NVcFhpM2dYcDNhSWxmeng2R0JOSFhnQUFJQUJKUkVGVXhMZzFLOG5uNk1pVG1Ham1iTnZNMU41aThUZjY1VXRhMXZMSFlEQnc3dnExLytZcFNFaEkvSmZZdDJvVzE3NC9pbS9KY2d5YkYwYWg0cGxkaHpQZFFBYURIbHQ3UndaTVg4WGxrOTl3OXBzd2ZqcStqK0FsTzNEejlPSHE2WU5jUExxTGFnMWJzM0ppWHdyNEZNUEt4bzdxRGR1UWx2SWFhMXQ3NUhJNXBhdlZSU2FUazU2YWpEbzlIVHRISjBId0V0eGcyZHhwcHVZRTZ2VE1tMkE1M0xEUXFETlFxbFE1Q2pZbTlIbzk2b3cwQUNIdzN2UzhXVjFPMmJPM3NpOW5kYUdiUktmczYraHljTk5GaHQvQndlbk45K0RwdlJ0UUtCVlU4RGYrNkRhNThBd0dQZkhQb3ppNWV4Mi8vWGlhcGwwSEVoQVlKSnAzNkxRYS9yajZBekZQdzRrTU4rYlduZHE5am1KbHExSytaa01jWGR4UVdkc1EwTEVQWi9adHhOZXZQQytpSHZQN3oyZHAybFg4ZzduLzFPVzR1SHZ5N05FOXRpMEtvWHFqdHZpV0xNZlhjNE81ZitzS3BhdldwY09BQ2JoNWlkMUhPV0l3c0dKaTM3ZStKbUFzTDgzcUVBUmpKMGVWamEyb0hEWjc4d29KQ1FrSkNRa0pDZmdJeGJNdVhicWcxWnJmVVJ3eFlvVEY5ZmZzMlNPSVBDWk1vcG5wWDFPWllWYng2dlhyMS9UcDB5ZlBKWWpXMXNZeUI0MUdRNGtTSlpnOGVUSjM3dHhCbzlHSTltRXFGY2tMbHNRempVYkQxYXRYbVRCaEFqMTc5alJ6ekowK2Zacmx5NWVMeHJLZVYycHFLajE3OXNUZDNWMDRqcTFidDdKMTYxYlJOckd4c1N4YXRJaGl4WW9KWXc4ZlBxUkVpUkxDZHFickZ4WVdSbEpTRXRldVhTTXdNRkMwbnlaTm1qQjBxTEZjdytUYTZ0aXhJNDhmUDg3eG5ITVRRazNYTXV0cmV2YnNXWm8wYVlKZXI4Zkt5b3JodzRkVHNHQkJvcU9qU1U5UHAxQ2hRcWhVS3R6ZDNSa3hZZ1NMRnkrbWZQbnkrUGo0VUtoUUlicDM3ODZ6Wjgrb1dyVXFaODZjb1hUcDBsU29VRUZ3anBtd3M3Tmo0OGFOcUZRcTRkei8vUE5QTm0vZXpNU0pFMFdDbjhsNVpuTG0vZHN4bFJzRE5LbFdnOVQwZEZZZk9zQzJreWVvVWFZTW9ZT0hjK24zVzRTc1g0T0x2UU1qT25VV3RxMWZzVExqMTZ4RWJ6RHdTZVVxLzlRcFNFaEkvSTNVYXRxUkNyVWJVYnFhdUR6SDlIMnMwMnBScXF5UXkrWFVhZG1abWszYUUvSHdUenk4QzVPYW5NVHRLK2ZwT1dZZVhrVktvbEZuOE1lVjg5eTVmb210b1JONDllS1o4UGtEOE1mVkh3Q2pLMm5hMXljRjhVeXIwWWorTlNHVHlkZzhid3dQZi84RlczdEg3SjNNWGVoYWpab3AzVC9KOGZ3c2xWMW16ejNUNmJTaUlQeWNNSldDNnJRYTRkaE5JZnRaeFovNVE4U09rYi8rK0pXeis4TklUb3duTFRtSjNoTkNBVkJucEJFWEUwWHpia09FL2VuMU9xbzFiSTFTWmMyTHFFZEVQMzdBNEZucktGeXFvdG54S0pRcXp1NFBRNnRSVTYxaGE5cjNINE9icDdtNEZSQVlSTlJmZDlrMGF5UXlHVlNzKytZbVVseE1KQytqbi9JODRoRm45bTRrNHNHZkJIUUtJcUNqMFZIVWQ5SlNudHo3alo5TzdHZkxnckhrOC9DaTI2aVpvdHd5azZNd2EwbWxUcTlqNU1JdFptV2JPWW1LMmRGcHRhSUdCaElTRWhJU0VoSVNPZkhSaVdkV1ZsWk1tVElGVDA5UFlTdzRPSmdKRXlhSXhtSmlZcGcrZmJxb05EQTJOaGFkVGtkeWNqSUFMMTY4UUtQUllHdjdwclRCWURDUW5wN09nd2NQc0xHeEVVUXhFNTA2ZFJKTjhyUFR2WHQzMGZMMTY5ZVpOV3VXYUV3bWt6RnlwSG5wUlY0Y1lKY3VYU0lsSllYOCtmT3pjZU5HdEZvdDF0Yld3bm1hUkJDZFRrZEdSb2FaRUdVU2d4WXRXb1NUVTg1NU5JR0JnU0xoS0NJaWdva1RKOUs3ZDIvcTFuM3o0K25nd1lPY08zZU9nUU1IMHFoUkkwSGNPbmJzR1B2MjdSUE9LU1VsaGI1OSt3cVBwNldsb2RGb0dEcDBLRjI3ZGtXcE5HYlFwS2FtTW43OGVHUXlHUmtaR1FRRUJEQjA2RkFNQmdPdlhyMFNKdFRKeWNub2REcGlZbUs0ZmZzMjRlSGhuRHQzRG9QQlFGcGFHbloyZGhnTUJ0UnFOYXRYcjhiRHd3T0FXclZxMGFWTEYyeHRiZm5oaHg5WXVYS2xjQzVoWVdIQzM1MDZkUUpnMjdadDJOdmJDOWMydTBCMitQQmhIQjBkY1hOenc4N09qdWpvYUJ3ZEhZV1MwdjhGVE85bm5WNlBXcXRsNVlGOWZQdlRKZEl6TWhqWXJqMzlXclpCTHBmVHJFWXQ3ang1ektGTEYramVwQmx1bWNMZ2tBNkJoRWRGWW10amc3ZWJlMjVQSlNFaDhUK0tyMTk1aStQMmpzNzBIcjhRdVZ6OFhhTlVXVkcwakxGRTNzN0JpYytuclJBZVUxbFpVN2wrY3lyWGJ3NFloYTJVcEFUU1U1UFJhVFhvOVhyMGVqMkt6RndzRXdxbGtvNERKMWhzUXRDdTMyaVM0bC9pNjFjZWExdnpjaktseW9yWk95L2t6WG1XMmV3Z3U4T3QzNVJsdUxoNzVyRFZHMXpjUFJrMFl3M3lMTUgrYnA2RnpGeFRFOWNjRmkzNytwV25hc05XZVBrV3g2dElTZUU0cmF4dDZUVk9uQVdsVkZuUlpmZzBBSnhjM1FsZXNqUFhHM01EcHEzRXdjV3lvOXVFWEM2bjU5ajUvSHhpSDVIaGQwVENZVUpzREh0WHpxUlFpYktVcTltUUhtUG1ZdThvN2hKWXVGUkZDcGVxU1BOdWd6bC9jQXNGZklxSkh0ZnJ0SlN0OFFrSzVadTVSZVc2VGMxZXozcXR1NzYxMFlTSno2ZDloVnVCUExyY0pDUWtKQ1FrSkQ1cVBqcnhETUROelUxVUNpZVR5Y3pHTkpsM3ByTk9KdGV0VzhjZmYvd2h1SVpHang2TldxMW0yYkpsd2pvWkdSbjA2ZE1IblU1bk1mTktxVlF5Wjg0Y3ZMeThST012WDc0a09EaVlzTEF3VkNxVk1QbTNoRjZ2Wi9ueTVXWmxtOXUzYnhmV0NRd01OTnZlWURCdzVNZ1JZZG5HeG9iT25UdWpWQ3FSeStXaWM5WHI5V2cwR2padjNpemFoK25jeDQ0ZCsxWUhYTmFjRXg4ZkgvcjM3OC9HalJ1eHNiRUJqSTZENk9ob0JnOGVUTzNhdFJrNmRDaTlldlhDMXRhV0hUdDJFQklTSWdoMDl2YjI3TjI3RjNnanhIWHBZbXpsclZLcFdMSmtDZm56NTZkbno1NHNXTEFBTHk4dnZ2bm1HK3JVcVFNWXhiWWhRNFlJZ2w1d2NEQWxTcFFnSXlNRGdJVUxGMUt3WUVHaW9xSVlNV0tFNkZwbTU5TlBQd1hBMmRtWnFsV3JDc0pqNzk2OW1UOS9QdDdlM3NMMXk2MEJ3ODZkTzBsT1RtYjI3Tm5DZWx1M2JpVXhNWkVaTTJhWU9SNy9yV2kwV3FxV0xJVktvY1JLcWFSQVBsZnFWNnpFb0xZZEtaZ3BPcG9ZMnFFVEhlbzFFSVF6RThVTFNqOWVKQ1ErUnF4c2JDbFgwendqNTExUXFxeHdkc3VQczF2dUplNUtsUlcxbXdWYWZLeUFUekV6c1NZN3VRWGhaMFdlVGJRelVheXNlY2FTeGVleHRxRll1Ynl0bXhXbHl1cXRuVWR6NG0zZjUyOFR6a3pJNVhMcXRqSVA0Qzllb1RwVE41M0kwejVjODNzVE9DakViRnlwc3FKUHBwdk94S2REcDVpdDE3YnY2RHc5RCtUOU5aSDQ3L0F3NGdFbGZFcVNsSkpFV2tZYUJWd0wvTk9ISlBFZWFIVmE5cC9kUStPYXpmQndNYzREMHpMU09IcnhNQzNxdE1iUnpoR2RYaWZLek0xT1RvL0h2bnFCdTR2SHZ6WVBXRUpDNHY4M0g2VjRGaGNYSnhJbURBYUQyVmhjWEp6WmRsT21HQ2RwSnJGcXg0NGR3cklKR3hzYlZxeFlnWXVMaTVucnpJU3RyYTNnUmpKaGNuaHB0VnBjWEZ3NGZ2dzREeDQ4WU9CQWNWNUlicTYxN0dRWHp5NWN1SUM3dXp0UG5qd1J4dmJ0MjVmbi9XVWxMODZ6N0xSczJaTG82R2poT2l1VlNxRWtFNkJObXpaODlkVlgyTnZiTTI3Y09NcVhOM2NxYURRYVZxeFlRWWNPSFhqeTVJa2d4R1ZITHBmVHVmT2Iwa0E3T3p2MjdOa2o1STV0MkxDQjQ4ZVBjL2p3WVZRcUZXbHBhYVNrcEpDV1pzeXBTVWxKUWFmVElaZkxCUmZZbzBlUGhBQi9UMDlQYkd4c2hPZFBUMDhId05YVjlhMnVNWjFPeCs3ZHU3bDA2Ukp6NXN3UnJUOXMyREFtVHB6SVYxOTl4ZWpSby84bkpnZFdLaFhyeDAwVWxuczBiWjdqdWlxbGtzS2ViM2RlU0VoSVNFaElTUHovWU56eVVRenQvQVZGdlhNWHFBOTh2NDltdFZ0Z1kyWExubE03K1hMZ3JGelh6eXRoaDlkVE1MOFB6ZjFidnZPMmYwV0Y4K3ZkYTdTbzA1b24wWSs1ZXZ0bityWWI4TmJ0L2hPaVh6NWo4N2ViR050ckFpcmx1M2NnTnhnTVJEeC95czM3TjdoKzV4Zkc5UTdCd2ZidGJzeDBkVHBXU2l2UnplL2MwT3YxYUhRYXJGWGkzenR5bVp3OXAzWlNwMkk5MGJvN1QyempreW9OdWZiblZiNjdkSVRaUSthTHVyQ2FTRTFQWWNycWliU28wNXBtdGNVTnlSWnRYNEJjSm1mZThGQ3o3U1FrSkNUK2JqNUs4V3o2OU9sNUduc2I4Zkh4L1BUVFQwTDR2Q1hCNkxQUFBoTWNVaWF5NTZ2Tm16ZVBVcVZLNGV6c1RFeE1ETzd1N3B3NWM0WUNCUXFZaVVOYXJSWTdPN3UzbG0zYTJkbUp4TFBrNUdTMmJ0M0tzR0hEdUg3OXVqQ2VucDR1WkhDSkFvSXp5elp0YlcwdENqaDVjWjVaRXZyNjlldEhiR3lzc1B6bzBTTysvZlpiL3ZqakR4SVNFbWpVcUJHQmdZR0Vob2JpNmVrcEtxWFY2L1dzV0xHQzhQQndtalp0eW9vVkt4ZzdkaXhnZEpKbEw5dHMyclFwZmZyMHlmSDRTcGN1VGNHQ0JWbTFhaFZmZnZtbEtMZHIwS0JCNlBWNjZ0YXRLelNEbURScEVqS1pqUFQwZERadjNveGVyMGN1bHlPWHkwbE1UQlN1VzBwS2lsRDZhbTF0TFhvTkRRWURFeWRPSkR3OEhGZFhWNlpQbjQ1T3AwT3RWZ3RsUmlxVmlsOS8vWlc5ZS9mU3RhdjVIWHdKQ1FrSkNRa0ppWDhiR3EwR2pWYURyYlY0N2hqMUl0TE1SV1F3R05EcU5DSnhxRk9qTG16NzdtdW1ENXFEd2FBWG5HanZnbGFuWmMzK0ZUU3EwWlJ5eFl3M1lYKzlleDNaV3dRaGc4SEE0UjhPOEVuVkFGeXpOTnY0OGVZRkx0ejRnZllOQW5HMmQrYmN0Yk00MmpueGFaTy9iMzZtMXFpNStzZGxvWnc5T1MyWlIxRi84VmZVUXhLVEUwbEtUaVF4SlJHZFhrZnhRaVZvOTBsSEhPMGNpVStLWjg2bTZUeUxqY0xLeWhwdjk0TDRGUEFsOHZsVG5CMWNHRHJmWFBSYk5HbzV4UXNabXo5MW05VHBuWS9WenNhZUhiT05sU0hUMTAzbTN0Tjd5RE5MeGlldUdJTk1Kc01qWDM0V2p6TG1LU3VWU3Z3cjFHSGZtZDFzUGhyRzRFN21EZGZzYk93cDRWT1NzTVBycVZpeUVwNXV4bXFkMVBRVXdpTWZXdXpjS1NFaElmSGY0S01VejFhc1dFSEJnbTlhVVp0Sy9iS09tY3Izc3BLZW5zN2R1M2U1ZXZVcUFGOTg4UVZWcTFZVnhMUEJnd2R6OWVwVmdvT0QwZWwwZlA3NTUyYnVLYTFXeTh5Wk04bWZQejg2blk1aHc0WUo1YUkrUGo3ODlkZGZhTFZhbmo1OUtnaERKbDYvZm8yTmpRM2J0bTBUVFVvc2xXM0NtOUI1cFZLSlhxK25mUG55VktraURtVHYxYXZYVzhzMnM3cmtUSmxoZVhHZTVSVFl1MmZQSHVIdkFnVUtvRkFvNk5xMUs3VnExY0xlM2g2ZFRzZmp4NCtORXl1dEZvVkNRWEp5TXN1WEx5Y3FLZ3FEd2NDR0RSdm8yYk9uY0gxYnRHaUJ3V0NnZDI5aitQQ1FJVU9vVUtHQzJYT2JIR0x6NTgrblpNbVM5TzdkbTFXclZ1V3BiSFBYcmwzRXhjVXhZTUFBbEVvbHdjSEJJaUhROUx4WjZkZXZuOUNaRTR5bE1iMTY5U0l0TFEwWEZ4Y2NIUjFKU2twaTBxUkpvc1lNRVJFUlhMNThPY2ZyS3lFaElTRWhJU0h4YitMZWs3dE1YVFBSNG1NakZ3MDFHeXZvVVlpVkU5WUp5OFVMbFVBbWsvTlhWRGlkbTNiam0zTjdtZEJuOGpzZGcwS3VRQ2FUTTN2amwwd2RNSk95UmN1aDBXbklueS8zc202ZFhzZHZEMjV5NXVvcFpnOVpnSXVqQ3pxOWp2UFh6OUdrVm5QVUdqWDVuRndaK3VrSW5PeWRTRTVMUnFmVG9sSmFZV2VUYzBUSHU2RFJhbERJRllMUUtKZkowZXEwYkRpd2hnczN6bHZjNXNiZDZ4VDJMRUs5eXA5Z01PajVLeXFjSGJQM21SMVRYT0pMQUxiUDJpdU05WnphQlZXV0RNRTFJUnRSS2ExUVpCRWFYeWJFTW01NU1ETUd6Y0hYczdCb256cTlEbTJXdWY3NFBwT3hVbG1oa0NzSUhOZUcwSkhMOFBZb1NGcEdHZ3FGTXRQUkpzUEcycGJ4ZlNiaDRpQnV6bUlVVkxVb0ZVcDZ0Z3JpK3AxZmVCcnpWQkRQTHYvK016WlcxZ1JVYjR4ZXIwZXIwMktsZW5kbm5vU0VoTVQ3OGxHS1orK0RLWncrT1RtWnNtWExBc2FBZUNzcks2RnNzMGFOR2tKRzJOT25UN0cxdGFWVXFWTENQakl5TWpBWURIaDZldUx1N2k0MEhqQ0pVR1hLbE9IbXpadWNPM2VPNXMyYm0rV2l6Wnc1ay9EdzhCeVAwWkx6RFdEdDJyWGt6NStmNE9CZ3M4ZmV0V3hUcTlYaTRlSEJ1SEhqY2wzUEkxdldWZGJudTNqeG9yQWNFaEpDUkVRRVo4K2VGWVh2QTRMakt6UTBGSmxNaGxhclpkcTBhUXdiTm96aHc0Y1RGaFpHalJvMXlNaklvRjY5ZWl4ZXZKamV2WHZ6OE9GRDB0TFNxRlNwa3JDdmh3OGZzbm56Wmg0K2ZBaEF3NFlOK2VTVG5EdW5nVkZBMU9sMEZyUEg1SEk1SzFhc1FLRlFJSmZMT1hUb0VEdDI3R0RjdUhIVXJGbFRjSjVac3I2WEtWTkcyQTdNSFhvR2d3RXZMNjhjWDA4SkNRa0pDUWtKaVg4YnBZdVVZZXZNM2RoWTJZaEVtUjVUdXJEd2l5VVV6Ry9NTnpVWURHUm9NdEJhNkhUYXFYRVhEbjYvbnpFOUo3RG4xRTZpWGtRSzIrVUZtVXpHc001ZmtKS1d6TW85eTFneGZpM0pxYS9KNTVoN2JwOVNvU1NrNzFSbWJKakdsK3NtTVdmWVFuNzU0d3J4U2ZGOGUrRVFSeThhTTROVDAxT3d6U3cxMU9wMGRHclVtYTdOdXVlMjZ6enoxZTRsWExwNVFWZ09IR2U4K2RxalpXL1dobXdTYm5JUG10dVBDVUZUS09wVkZLMU9TNzdNRHNFbTBjMlNtR2R5ZzluYlpvdU55ZUlJTklsVVdWRnIxQUE0Mmp2aDRtamVpZGlFUnF2QldtV0ZYSzRRM1l5WHlXVEM4VmdwcmRBYmpGVXhSYnlLQ3U4RFU5bm40K2hIakY2U3JUcm42NWxtejVYVkliZDkxbDZ6YzVLUWtKRDR1L2pveERPRHdXRG1LQVB6VXNxczY4dGtNbFFxRmFOSGo4YlgxeGU5WGsrL2Z2MkV6bzhtOHVYTFI5bXlaVGwyN0JneE1USFVyVnRYMUszU0pMS1pNcTdTMHRLd3RiVVYxcWxXclJyNzl1M0R6YzNOck9zbXdMUnAwN0MydGhaeXQzNzk5VmZtekpuRG9FR0RXTHQyTFdQSGp1WElrU1BNbWpVTGxVcUZUcWNUT2tmbVJGQlFFRlpXVm1ZbG1BYURnZFRVVk5hdlh5L2EzdGJXbG5YcjFwR1Nrc0wzMzM5UGl4WXRpSW1KNGRhdFc3UnUzVnBZTHlJaVF0U3AxR0F3c0d2WExnNGZQc3p3NGNOWnVuUXBBRE5tekVDbjAzSGp4ZzM4L2YwQm8yalZwMDhmRmkxYUpHU0lLWlZLcGsrZlRrcEtDZ0NmZlBJSktwVUtqVVpEd1lJRktWcTBLREtaak51M2IzUDY5R2xhdEdnaHV2YUZDeGZHejgrUFFZTUdNWExrU0dyWHJpMFN4YksvL2liaEtpQWdJTWYzaHVuMWo0aUlZUC8rL2ZUbzBZT3RXN2R5N3R3NUJnMGFKT3FzbVpWNTgrWng4K1pOcy9Ic1lsbDIxNXBFM2tuTlNNZk8ybkllM3Q5SmhrYU5sVkwxUDVGVjkzZGhNQmhJVGt2RDNzWW16N2twZnhkenRtMW1hSWRPNUhOMDVNNlR4Mno2N2xzV0RiWDgvMW5pNzBlbjFYRHgyNTFVQzJpRG80dWI2TEdrK0pmOGZISS85ZHQydHhpMkx5RWg4ZTlIcVZCeTl1cHB0aHpkWlBiWThJV0R6TVpXamwrSGc1MmphS3g4OFFyc09yR05GL0hQNmR5a0s5K2MyOHNYbitXdENZVEJZT0RWNjFlb2xDbys3ekNJeE9SRWtsTmZrNXFlaXEyMUxTbHBLV2JicUpRcXdiMmtVbG9SRWpTVkhjZTNJSmZKMkhONkp3Q2hJNWRSTUg4aE5GbzFYU1oyWk5tWVZlVC9HNW9aQkxYOW5MN3RCdkR5MVFzbXJCakR0cG03MGVsMVdGdlpZR01sbnRPNE91YWpnRnZ1R2JLbVRESXJwZms4LzBPejdzQnFmcng1UVNnMXRiT3haL3hYNHRjdFE1UEJGNkZEQkNIUFlOQ2oxcWpadjlBb1RCYks3OFBhU1dFb0ZVb1Vjamw5Wi9SazdyQ0ZlTGw3QTVDWW5NaW94Y1A0K3N2dDZES2RaeC9LOVNjaElTR1JGejQ2OFV5ajBUQjkrblJSbGxad2NEQVRKa3dRamIxNDhZTDU4K2VqMFdnRWtjUlVJcGkxUVVCMk9uVG93S3haeG9CVGswQms0dkhqeHpnNU9Ra1pXTEd4c2FLU3lKY3ZqWmJxbWpWckNvSlZlSGc0eFlzWEI4RFI4YzBFNDlLbFM2eGN1WksyYmR0U3MyWk4xcTVkaTcrL1A2ZE9uV0x1M0xrRUJ3Zmo1T1QwMXZCNmpVYkRuRGx6UkNXcmdCQ3NuOVVWRlJjWHg5aXhZMW14WWdVcEtTbUVoWVhSdkhsekZBb0ZXN2R1cFhEaHdzSTFPbkxrQ1BmdTNXUCsvUG5ZMmRrUkV4UERtVE5uR0QxNk5DVktsQkQyNmVMaXd0T25UOW13WVFNdUxpNVVyMTVkS1BlMHRiWEZ4VVhjeWo0ci92NytIRGx5aEpJbGpYa1k3ZHUzWitYS2xhalZhck5HQ3lxVml0Njlld3ZpVzNaTXBieW1zczBEQnc2ZzArbHk3SGhxNHNhTkd5eGR1cFJXclZyUnNXTkhXclpzeVpvMWF4ZzVjaVFEQnc2a2Z2MzZadHVNR2pVS21Vd21DQXZSMGRHTUh6K2ViZHUyQVFqbHFqazFuSkRJbmVsZmIwU3QwVEIzNEpDM3I0eXhXK2lPMHlkcFc2ZWVXUmZRMklRRTlwMC9TOCttTFhDeU43K3p1ZW03YjNGemNxSkQvUWE4VGsybDRVanpzcFNzZEFsb3pJVHV2VVJqRDZNaUtaRkx0OUhFNUdRR0wxbkF2SUZES2VKcGZsY1lJRFU5blVrYjFqS3VXdzhLdXI5eGZUNTVIc1BDWGRzWjJxRVQ1WW9VemZYWVBoUWFyWmFHSTRleWE5b3MvSHg4M21zZlViR3hyRDk2bUttOSs2SlU1TnlOS3plZXhiMGtYYTBtWCtiblp1aXU3WXpxL05sYnQ3c1g4WlNkWjA0eHBtczNuT3lrdTlrZkVwbE16dkVkcXlsZHJSNk9MbTVvTldwa01oa0twUW83UnljaXcrOXc1L29scWpWb2hWNnZSNTJlaW8zZDIwT3VKU1FrL25sTTg2VzJuN1NuZllPT0lySEdrdk5NcDljaEF6UmF0VmtvZm9lQVRoeTVjSkRQT3d4bXorbGR4TDU2Z2NkYnlpNEJVdE5UNlQremw4WEhabTZjWm5HOGJmMzI5TXVTb1dWdmE4L0F3S0ZzT2JxSnBPUkVWRW9WYVJtcHBLU2xvTWwweXFWbXBKS2MraHFOVm9PTFk3NFBKa3k1T1J0dktxU2xwd0tZQ1l0NXBlUFkxcUxsZFpQQ1BraDU0LzJuOTNnUi81eDZsYzByTjRaM0djbUFqb094VWxweCtJY0RuUGpwTzJZTW5vZUhpd2RxVFFaV0ttc0d6ZTNIcUc1aktGZThBdUdSRDNGMWNpVmZsbnc1bFZKbDFtSFZ5ZDdaelBHV213Tk9Ra0pDNHUva294UFBWcTFhaGF1cnE4aVZKSlBKY0hOekU3TEhBUExuejI4eDkrcHRsQ3RYRGljbkp6SXlNc3ljYVRkdjNxUkVpUkxFeGNXeGZQbHlJaU1qS1ZLa0NBQm56cHhodzRZTkJBUUVjT2JNR1JvM2JveTN0emZqeDQ5bi9QangxS3BWQ3pDV0grN2F0WXRidDI3UnBVc1h1blRwSW9oNU1wbU1jZVBHTVgvK2ZJWU1HVUxUcGsycFg3OCt4WW9WeS9HTC9WMis4Qzlmdm95SGh3Y09EZzVDZHBoU3FjVEx5NHVCQXdkU29FQUIwdFBUaVkyTlplREFnWVNFaExCbzBTSW1UNTZNbDVjWHExZXZ4c2JHeHF5VHFhK3ZMKzNhdFdQUG5qMVVyMTQ5MTJQSUt1WVpEQWJPbmoxTFVGQ1FzSi9ZMkZqS2x5Ly9RU1l5V1R1Z21seDBHazNteENrMWxkOS8vNTFGaXhiUnExY3Z3U0ZtWTJORGNIQXdCdzhlSkRJeTB1SitzMmZGMmRvYTdmL1pPN0JLdkozWHFhbG1ZOVZMbDJIdXRpMjhURXpBMnNKa01ic2pTaTZYc2VMQVB1cFhySVNic3pOcWpjYm9ObFVxY1hadzRNL0hqN253MjAzYStOZEZyOWVUbXBHQlErWnJwdFpvV0xwdk4vVXFWc0xOeVptZlZxOUhwVlFSbS9DS3g5SFIxQ3BianZCblVmU2RQNXVhcGNzeTdyTWVvbU1KZnhaRjk1bGZNcVBmNTdTczVXL3hIRzJzcmJnZkVZRXVGeUUzNHNWenJ0KzdpM3MyOGUvcW5UKzRmdTh1QmZMOTl5YWFxc3ovSzFZcThkZUx3V0JBbzlPaHpHeXlrUnZwNmd5Ty9uU0o2VUg5My9zNG5zYkU0T0xnSURUMitPMnZjSnpzN2RFYkRNaHorWHhJU0g3TjBaOHVNVG9QUXB2RXV5SFAvRXcxZmJaZVBubUFiemVMYnpMZHYzbVp2U3RtQ01zTDlsLzU3eDJnaElURWUvUGRqMGNJTzd3aHg4Y3RPYzhBcXBTcXlyUUI0cTZhMWN2VVpQL1p2U1NudnFaVG95NGNQUDhOQXp1Ky9ZYVluWTBkdStaK2cwcXBFc29SejF3OXhkYWpZV3lac2N0c2JqaDRiajljbmQwdDdzdmF5b1l1VGJ1eDc4d2VwcTJkaEV6MjVudHIwc3B4R0RDV0ttNlp2dk52S3h1OGVPTUh6djV5bXNHZGhsa3NxY3lKZzR1K0E4VE9zOFRrbkcvODU1V3J0eTl6NFB0OXhDVytwSDBEQzAzU1FzUmpnK2YyRS82ZU5XUStyczV1dkhqMWduTEFob05ycUZDaUVqMWE5djZQajB0Q1FrTGl2OFZISjU3bGxNWDFMbWkxV3RGeVZuZVNLUWV0UklrU2hJU0VNSDc4ZUVxV0xFbDhmRHcvL1BBRC9mcjF3ODNOalZLbFNsR3paazNLbENsRGFHZ290MjdkWXV6WXNkU29VWVBrNUdSbXpacEZnd1lOTUJnTWVIc2I3Y29yVjY3azNMbHorUG41c1dEQkFzR1JaaEtVREFZRDl2YjJ6Smd4Z3hNblRyQi8vMzZPSFR2RzBxVkxCV2VaeWRXVlZZVEtxU3d4S3pxZGptUEhqdEdpaGJobGRIcDZPcmEydGpSdTNCaUErL2Z2RXhJU3dwWXRXd2dPRG1icjFxMWtaR1JnWjJjbk9PNU16NTMxdWdVR0J0S3hZMGVTa3BLRUVINUxQN0JOMnhnTUJvNGNPWUpjTHFkeTVjcDgvLzMzYk5xMGlhQ2dJTzdldmN1UUlVTUlDQWlnZXZYcWxDdFhEcGxNUmx4Y0hNK2ZQd2ZFb3FHbFV0NnNKWlJkdTNhbGE5ZXUzTDU5bTJYTGxsRzhlSEZDUWtKbzNMZ3hvMGVQcGt5Wk1zSVBkSjFPaDBham9XSERoaVFsSlhIanhnMmhTVU5TVWhJcEtTa2k0UllReE1RWEwxNkl4azBPTkRjM043T3VxeEtnem5RNDVVVHpzYU1zanUvK2NoWWxDNzF4UkprbTJLYlhaZjhQMzdONHowN1JOai8vOFR0ZmhyMzVVWEI5dzJZQStyWnF3K0VmTDdEdXlDRW05d29TeExvamx5NFNkdXhicHZicHg5b2pCNmxVdkFUekJnNHhlMDhYOXk1STI3cjFXTGhyTzdYS2xNUFJ6ZzVGTm5GSnBUQitUTXRsTXJRNkhRYURRUkNvVE55UGpNQy9YSGt6c2ZENDVaK3BWYlljYXEyV1ozRXZoWEV2VjdlL3JZVER0TjlPVTBNc1ByNDVaQ29WaWhVWGxwUFQwa2hLVGNIQjVrMTN0dlJNa1RvNUxVMjByVWFueGNIV0RpdmwyNys2OUFZRE84K2NJcWhGYTl5Y25URVlESFNhR3NMNTVhdHh6S1dVWFdrS2F2NkhTMDcvUDZIWDY0bDU4Z0JGNXZzekxpWUtuVTVIelNidHFSWmdkRWpvTkJvVVdVcnBEUVlEV3JYNkh6bGVDUW1KZDZkcHplWTBxZGtjYTVXMThQbTUvK3dlVHZ6MEhjSGR4NUdZa2tpZGlzWUdXM3E5bnJqRWw3ZzQ1aE15dGJJaWs4bHdkM0VuOGtVa2hRcjRzT2ZVamp3ZGcwd21NeXR2dkhMN1p5cVhxa3FHT2gyYnpLd3lNSDdHeENmRjQrNGlGcytTa2hQNTVjNVZ1alRwaGx3dVo5K1pQZisxc3MyNHhEaCtmM2lMeTcvL0JNQ3hINDlTci9JbkluZld1eUNYeTdHV2Y3Z3FocDZ0K3FCUUtOajg3U1l5MUJsMGFkcE45UGp1ZVFlWXRXRWFsVXRWcFdXZE5weStjcEkyOWR0aE1PaFJ5Slg0NVBjaEppNmFsTFFVL29vS1oyeXZOODBsTWpRWlJMMklSS2xRSXBlOWFXTDJQRDVHV0NjcHhkalpQdXBGSkFhREFiM0JXTHBaTUg4aElUZE5Ra0pDNHUva294UFBMS0hSYU13RXNaell0V3NYMTY1ZEU1VjRtZ1NwZGV2V2NlWEtGZWJNbVlPSGh3ZkxsaTFqMHFSSjlPL2ZINWxNaHJPek13MGFOQUNnUjQ4ZXhNZkhNMnJVS0h4OWZWbThlREVGQ2hpL2lFZU9ITW5DaFFzNWN1UUloUW9Wd2llejlLbFpzMmI0Ky90VHJWbzEwVEdaamwycjFhSlNxWkRMNWJScTFZcW1UWnZ5NE1FRFVVbG1XdWFQVVpNSXBkVnF6YnFQd3B1eXphejA2OWNQUHo4L3dGaHU2ZTN0VFZCUWtDZzdUS1BSRUJBUWdJT0RBdzRPRG9TRW1QK0FWbWYrSURLNXVPQ04rK3JTcFVzc1diS0UwcVZMV3hRNlRlZWFtSmpJMmJObkdUaHdJTnUzYitmczJiTUVCd2RUclZvMTJyWnZTUStFQUFBZ0FFbEVRVlJ0eTg4Ly84emV2WHVGTHFNQWh3OGY1dWpSbzVRdlgxNlU0NWJUTlRDRi9vUHhOZDYrZlR2dDI3ZW5iZHUyUkVSRWNPREFBVTZlUE1tclY2L01qdE5FL2ZyMUJmSHM3Tm16N04yNzEwdzhBN0N6czJQMGFIRTJoRWs4bXpadEd1WEtsY3Z4T1Q1V1ZKblg4WnRaODh6S0dUZDhlNWdPOVJ2Z2thM3N0OXFBSUtFTVVLL1g4eUF5UWdnMWpuenhBcTFPUjRmNm45Q21UbDFreU5Cb3RTS2h5aGh1KytaOWEyTmx4Ymh1UGFsUzBrLzBQSiszYWNmZGlDZE0zYlNlcW42bFdEejBDelBCeTBSdzU4KzQrZUErVDU3SGNQYjZOWGFkUFdWeHZVK25UUUlncUVWclJuVHFEQmpMRzl0TmV0TzhvOXFBSUFCMlRKMkJUQ2JqVnJpeFFjYWwzMjZKOXZYVDZ2VVdYWGtma3EyVHY4UTMvNXNmRndZTWFEUmFzL0xYSDIvL3hxVDFheXp1dzVJNHVuN3NSS3FWS3YxaEQxYmlieVVqTFlXVklmMVJaUDRmMkxGa01uYU9Ub1NzTmViY3ZJaDh6TnBwZytrUlBKdmlGYXFqMWFoUlNoM1VKQ1QrcDhncVRPbjBPclllRGVQSWhVTk1HekFMYXl0ck51MVlSN1V5TmJCV1dSTjJaRDBYYjE1ZzRZZ2xGbk83b2w4K0l6NHhqdEpGeXJEMm0xVVdYVTU1SVNZdW1sL3ZYbVBhNXpOWmQyQTFzUW14RE9rMG5JTDVDL0U2SlFtTlZvTzdpM2l1K2ROdmx6aDQvaHNhVlcrUzY3NE5CZ01hcmVhRGRudGN2SDBCOFlrdnFlUm5uRGZPR3g3NkgrL3pSZnp6RHlyMGRXdmVFNFZjd2E2VDI1SEpaSFJ1OHNhbGZmajhBYlE2TFlFQm5YbjEraFZiam02aWJmMTI2QTFHSWErNFQwbHUzcnZPajdjdVVyNTRCZEcxajQ1OXh2aXZScVBLN01wcHV0RytlUHNDd0hTenp6aG16Rkl6Q0IwM1EwY3VvNGozZnllYVFrSkM0dU5HRXMrQU1XUEc0TzV1MmJhZG5VS0ZqSGtOalJvMUVzYXNyYTFwMDZZTk5XclVvSDM3OW9Ld05tYk1HSTRmUDQ2L3Z6L096czRFQkFTSWhDWlhWMWZtelp1SHQ3ZTN5QVZpWjJmSDlPblRpWWlJd0RsTEdaWkp1TXFPbzZNakV5Wk1NSE5LcUZRcW9UT29DYjFlVDVzMmJRUW4wNkJCZzhobm9hVEx6czZPdFd2WENpS1RRcUVRaVhaS3BkS3NPMlplOGZEd1lQSGl4UmJ6MkdyVXFNR2FOV3NFSVRFN0RnNE9USmd3QVVkSFI1WXVYWXBDb2NEUHo0OE9IVHFJTXVIOC9mM3g5L2NYeEMrQWR1M2EwYnAxYTdOOWp4a3pCamMzY1hnMUdPOWdabTE2WUdyRUFPRGo0OFBJa1NNQm93aVlrcEtDVnFzVkdrekk1WEtVU3FVZ0NnSjA3TmlSamgwNzV1VVNTZVFCalU2SGw1dWJ4VXlzclNlUDA2aGFkVFB4ckV0QVk2R1JRRXA2T24zbXpSS2NYUlBYcjhiSjNwNWpDNVlBOENqNkdRTkM1ekZ2NEZCcWxDNkRXcVBCeWtMbjFjWlZqYVhHeitQamFUVmh0RkRTcWMrYytOMlBlRXJUTVY5Z0FGTFMwcmkwY2gyMldmTHNIR3h0MlRkakRuSzVuSktGZkJqWXRyMlpLNnpoeUtGc25UUU5iM2NQa1Fobk9wN3p5MWVMMXJWU3Fsait6UjRxRlM5QjJNUXB3bVBwYWpWMWh3MFVkVUg3VHpFMUNIZ2JNbVJtbVhJQVRhdlZvTW02NnFLT1g0OWpvdWswTlVSdytKbWVSNWZwOE13TGRjcFhFRzJmOWUvM1FXOHdvTlpvc0xHU1JKMTN4ZGJla2JtN0wvSHc5MS9ZTUdNNFh5emNqRWZCSWdBOHVuT1RnK3ZtMDc3L0dJcFhxTTZEVzFmWlBIOE1QVWJQcFd3Tjg4eElDUW1KZnpjUEl4NndadjhLNHBQaUFjaWZMejhGOHhmQzE3TUlPNDl2UlNhVGMvNzZPY2IxQ3NreDhQN2c5L3ZwMExBVGNZa3ZlZkQwSG9NQ2M4OFR6WW13d3hzbzRlTkhKYjhxZUxwNXNYTHZNa1l0SGthdjFuMHBYN3dDZ0puejdOVGxFelN0MVZ6MFBUeHUrU2hSMmVhb3hjWnU4T29QWExZNXB1Y0VYSjFjZVJZYnhhbkxKLzZqZlNXOGZzWE9FOXU0ZFBNQ1lkTzJtVDJlbXBtcnhudVkwTHMwN1VaeTZtc2VSejhTS2k4QUhrVGM1MkhFQTNwTit3eVQwTlZyMm1mWTJkaXpjZW9XS3Z0VllldlJNS0pmUnRPelZaQm9uMFc4aTdKL3dXRmgrZjdUZTB4Y01ZWXRNM2Foekp5bkpieCtSZDhaUGRreGUrKzdIN1NFaElURUIwQVN6ekFHOU9jVlN3SHdUazVPOU92WHoyeGNKcFBScWxVcllUbDdCaHBnNW5iS2lrOGV3N1p0Ykd5RVRMUzNrZjFZQXdJQ0xLNG5rOGxFR1hBZkVwVktSZEdpbHU4UVdWdGI1eWljZ2ZFYVpqOVhLeXNyaTljV0VMbThjaEpJOC9yNnF5d0lKNmJ4M0JvYlNQdzlXQ21WSEoyL21NallGNExqS2l0ZHZweHNOclozeGh3S1pIWkJkYlN6NC9LYWpWeTk4eWREbGl4ays1VHBnb1B0eG9QN3pOMittZkhkZWxLamRCbXUvUGtIbzFZdVkvNmdvVFNvWkx3akhKZVlTR3BHT2dxRkFzOThyb0tJOThOWFJoZlZzN2lYdEowNFZsZzJOUlN3em53ZnFUVWFYcjEramEyTk5USmsyTnZZNEdCclMyVHNDKzVIUk5Db3F0aGhhbTlySzRUZm16QmxkMlV2UXp6MzZ6Vit2bjJiYlpQRkFjbGFuUTY1VEpacjV0ZTdrcTVXVzNTSTlaNHp3MnpzeDFYclJlS1RScXRGcVZBSW5iZHlReWFUb1ZRb011LzJhM04wOG4wb2Npb0ovazlGdUkrWlg4NTlDOENXQmVOcDAyY2tYa1ZLc25icUlCUktGZnRXejJiM1YxK2kxK2tvWGJVT0pTdmwvWHRaUWtMaW55Zmg5U3MySEZyTHo3LzlTSzN5L2t3Yk1KT2c2Y2FjVDRQQlFPZW1uekZuMDNUa01qbHpoNFhpNjFuWTRuN2lFbC95SU9JK1F6NGR3WVpEYTJuZk1QQzlZZ2FPWERqRWpYdlhDUjI1RElBQ2JwN01IRHlQN2NlMzRKUGZoL2pFT09SeU9hNU9iMjZlM3JoN25hZlBuekt0WmpQUnZ2SmF0cG1jK3BxcmZ4aHpHaitwMmxBUWZmS0txV0hBKzVLUldRSzcvZGdXdnJ0MEJDOTNiMFoxSDR1TnRTM3A2blJodmIybmQzSDRoNE1vRlVyeXZXZjRmdDkyQXpBWURLSWJXbU42VHNCYVpZMU1KaE9FcnAxejlxUFg2OUhwdEhpNWUxT29nQThhcllZYVpYUC9qTDkrNXhlS2VoZDc1MnNvSVNFaDhYY2lmU0pKU0VqOFQyTVNVYktLR2cyK0dNS1dTZE5FNVp6VkJnUlp6TW82L09NRkFFYXZXczdvenQwbzZlUEQ1d3Zub2xJcW1iRjVFMU0ycmtlbjExRzNRa1ZxbDMxVFBydjE1SEVPWERoUGFrWTZweFl0RjhTejdFSmU5bVhUUlBOUlREVGRaNzRSdDNaT20wa3BIMSsybnpySm1ldFhxVnVod251WFZ0YXZXSWtLeFlyeklES0NjNzllWjBnSFk4bUxVWFQ2Y0s0elFCQURGdy85Z29aVnFscGN4K1FreTM3OVcwMFlUWHhTVW83N3RpU0tBdmo1K0xCcjJpeUxqMzBvRHN5ZWo0Tk5saklrZ3g1MWxwSmRpWGNqK3ZFRG9oL2RCOERYcnp6N1ZzOGllUEZPQnM5YWgydCtZNjdudWkrSG9OZnIrSFRvRkZhTTcwUGQxcDlScTJtSGYvS3dKU1FrOG9pemd3dnV6dTVNN1QrREtxWGYzUHlKUzN6SitvTnI4SEwzWWtLZnljemZQSnY5Wi9mUXRGWUxTaGNwYmRacDg5RDVBN1Q3cENQeFNmSDgrZGR0UG05dnVkRkFicHo4K1RpYnY5M0kwTTVmaU1yNVpESVp2VElkVHlkL1BvYXJrNXZ3bmF6WDY5bjYzZGY0VjZpVHAyNk9XVE8zVEhsYnNRbXhyTmhqYklKU3E3dy9TdHNQL3pNcmEyWnhkaDVHR0Q5anoxOC95NkJPdzJoUU5VQVFIdlZadHF0WnZqYjJ0ZzVVS1ZVVk81djNjODNKWkRLUnFKbVluTUREaUFja3B5YVRsSnJJOHpoanh2Q294Y09JZlJYTDJrbWJlSlVVVCtTTFNCeHRIZEJvTmFnMUdTUzhUcUJRQWJGWjRFWDhjNDVlUE1KbnpidS8xN0ZKU0VoSS9GMUk0cG1FaE1UL05Jck1pVy9XenBzR2pHV1oyYnR4WnMrYnV4OFJ3ZjJJcHdCVUtGYUNHWnMzc1dmNmJEYU9uNFIzcGxOeFlPaDg5SG85WC9icFQ4L1owK25XdUJtQm56UWt1TXRuQkhmNWpHb0RnbENwbEtZS0JVSEVNem5QVE1zbTU1bUprb1Y4dUx4bUl5cWxVaVRzOVd2ZGhvTVh6M1A0MGtXNkJEVE8welhJTGpKWlcxbFJxMnc1dnZ2NUp6YWYrSTUyOWVwVDBOMERyVTRuaUYwZmluZHhCR1F2dWZ4dS9tS1VTcVdaRTg1UzJhWUpmV1lXNE4rTnE2TlRybzBGSlBLT09pT04zVjk5U2YyMjNkbS9aZzUxVzNVbEl5MlZqUFJVaXBhcFRISkNQSnZtakNJOU5ZVWhzOVp5OCtKSlhyMk13YTl5N1gvNjBDVWtKUEtJVENhamI3c0J3bkxDYTJNZTdLeU5YMUs5VEEwQ0F6cVQzN1VBb2FPV0VYWjRBOVBXaHFCUUtHbGV1eVVET2c0R2pHSDlOKzVkSjZoTlA3NytkaVB0UHVuNFRzMWIwalBTMlBMZDE1ejQ2VHY2dE9sUGsyd09NcTFPaTB3bUkwT2R3ZFUvcnVDUjcwMkZ4ZlA0R0pKU0VtbjdpYmlCbE1HZ04rc1VPaWhMRjBrN0cvc1BXa1o0NGRmdmVSRHh3RXhVMU92MS9QSFg3enlKZmd5QXdvSWpxMDdGZXZSclA0Q210VnFZTlU0d0dONDA2U3JpVlpRaVhubkxDTk5uYnFmUHBlTTNHTHRrTDlvMkh4OVBYd3JsOXhGRXVYRzlRdkJ5OStaeDlDTm1iWnhHbHlhZmNlM1BxK3c0c1JVdk55OE9mTCtmZFpQQ2hMbEU1UE1JNW40OUUwODNUMXJXYVpQdEhONDBTUHU3bWg1SlNFaEk1SVlrbmtsSVNQeFBJOHNNN01oZVptZXBiREFyYVJrWlRObTBqaDVOV3pCclN4amRHamNsTlQyTmxQUTBxcFQwSXo0cGllSExGNU9TbnNiRzhaTTRmdlZuWXVMaThTOVh3Zkl4dk9NOFRpNlRJYy9peERKTkJQTzc1S05SMWVva3BhVGtlVi9aTTg5TXRLeFZtMVdIOXJQNStIZE03aFdVWTI3YmYwSnVkOEd6b3pjWVJFS1psVXBGYkVJQ0t3L3VaMHF2b0J4TE1iVTZIUlBXcm1KWXgwOHA1dTM5d2M5QjR1L2w0cmU3ME90MVZHdlltdjFyNW1CbGJVMnZjZk1CZUh6M0ZydVhUME9yMVRKdytpclVHUm1jMkxtR3RrR2p5T2NoemtQS1NFdmw4cWtES0JSS2FqWHJpTXBLNnE0bUlmRnZSYVBWNE9ic1RxOVdRVFNvOWlZaXBLQkhJYVorUG9PbzJFaCt2dldqRUk0UDhPM0Z3N1NzMDVxa2xDUnVQYmdwRXVQeXd2cURhN2gwOHlKZmZEYWFnT3JtTjU5dWgvL0dqUFZUQWVQTm5CRmRnNFhIdk55OVdUVnhnNW5vcE5YcG1EdHNJVjd1M3FMeE44NnpOOW02UmIyTHNYbjZEZ2JQN1krTjlmdDFTZi9sejZzOGlMaFB6MVo5Uk9OeXVad0Q1L1p6Ty93M2FwYXJUUkd2SW1iYnltUXkydGEzN05iVmFOL1BPUzFEaHA5dktZdk5yckpTd0xVQU8rZnNGK1l5ejJLaitPN1NFVHpkUERueDgzZHNPN2FGM3EyQ2FGbTNEWFVxMW1QTXNpOVFhOVQwYWROUDJPYnMxVk9zTzdBR2J3OXZwbjQrMDZ4a1U2dlBiT0tsMTBubG5CSVNFdjhJMGllUHhEdWoxK3U1Y3VVS1ZhcFVFUm9QbUxoMjdScCtmbjQ0T1RuOVEwZjM0WGpYTzFzYWpZYkl5TWdjODl3QVhyOStEU0JxYm1BaUxTMU4xR0JBSW04WU1pMWZlU25iek1xT015ZlI2L1cwclZPWFdWdkNzTEd5SW5TSThZN3p6WWYzbWJKeEhScXRqclZqSnBDdVZyUHE0RGVNNmRJTkx3dk5KZUROWGRtM2xXM21oVGtEQnI5VExsbE9EaW01WEU3SGVnM1lmdm9FNHo3clFicEdqWjMxaHhVY1ROMUh4NnorNnEzcldncmNUMGxQNCtoUGw1Z2UxRC9IN1pRS0JlZHYvc3J3d0UvL3M0T1YrRWZ3Yi9FcEpTcFVSNTdseDVkV28yYi82am5jdkhRS241Smw2VEY2TGpxdGhyRFpJM0Z3ZHFWV00vUG1LbnRXVEtlQ2Z5UDBlajNmYmZtS0RnUEdtYTBqSVNIeDc4QWpYMzdXaEd3d2MxQ1pLT2hSaUUrYmRCV04yZHJZMGFSV2N5S2ZSOUNyVlpDb2tVeGVHUExwY0RvMDdKUmpubHFsa2xVWTNHazRyczZ1bFBRcGhZdWpPSzgydTNBRzBMLzlRSHc5aStTcEtZQmVyMmZUNGZXMCthVDlPeCs3aWRFOXh1YzQ5eHpkY3p5MjFyYnZKUnk1T2J1elpQU0tkOTZ1Z0pzbkM3NVlrcWQxc3g2M3ZhMDliZXEzUjI4d1VMNTRSV1lPbWt0Slh6OWhuOU1IenVhbjMzNFV1Y3ZxVnFwUDlNdG9Palh1Z3EyMStYell4c3FHcnMya1VrNEpDWWwvRGtrOCt3ODVjK1lNY1hGeGRPblM1WjJFbHRPblQ2UFQ2V2pSb29Vdzl2VHBVMWFzV0VGUVVCRGx5cFhMY2Rzelo4NXc3OTQ5K3ZUcEkzU3NURWhJSURRMGxFR0RCdUhyNjV2cmM2ZWxwYkYwNlZMNjkrOHZDdWQvOXV3Wkd6ZHVwSHYzN3BRb1VTTEg3Uzlldk1qcTFhc0pEUTNGMTljWHJWYUxRcUVnS2lxS2VmUG1NWDc4ZUNIVVg2czFXdVRmZHNmcVhVakpveVBIM2o3M2lZNU9weU10TFkzazVHUmV2WHJGaXhjdmlJbUo0ZEdqUjl5L2Y1OEtGU29RSEJ4c3R0M1NwVXVwV2JNbWRldldGWTNmdW5XTGxTdFhzbmJ0V2pOUjBjVFdyVnU1Zi84K29hR2haazBPcGsyYlJ2WHExZW5hdGF2RmJTVXNZOHJ4eUM1U2Rab2FZclp1MXU2clhSbzJwa2Jwc3FJSnJscWpZZWFXTUU1ZXZVeTVvc1ZZTUdnWWFxMkdFY3NXNCtyb1JHQUR5dzAyc2g2SHBiSk52VjdQZzhnSXVzLzZNay9uSkpmSjBPcDB4TDlPSXZMRkM0RDNEc2dQL0tRaHJXclh3VXFsSWowalF5UzBKYVdrOE1PdEd3QzBxRm43dlo0akxpbVI3NWV2RWh5QVdURmdFSTJybERsL0R1VGw4MU1xMC9qZnhNN0JpY0tsS29yR2xDb3J5dFZzUUFHZllqUm8zNU9JOEQvWkZqb1JCeWNYWXA4OTVjRGErWFFhTWttMHphc1gwVlNwM3dLRHdjRHR5K2YrbTZjZ0lTSHhIdVFrbk9WRVlJRHhCa254UWlVb1hpam5lV2h1ejVlVGNBYkc3NURtL2kzZmFaL3ZzcjVjTHFkRm5kYVVLVkwyN1N2blFHN2ZjNDUyNWpkZTg0cEtxYUtvZDdIMzN2NWRjWFp3b1gvN2dRQVdYNU1TUG42VThQRVRqZGxZMjVvNTdyTGlhT2ZJWjgxNmZOZ0RsWkNRa0hnSFBqcnhMQ1VsaGNqSVNNTER3N2w2OVNvOWV2U2daTW1Tdkg3OVdoQlJZbU5qZWZyMEtiLy8vanVqUm8zQzI5czd4LzJkTzNlT2ZQbnl2Zk9QdW9JRkN6SjM3bHpxMUtranVMUk9uRGhCZEhRMFhsNWV1VzU3K2ZKbFltTmpSZUtRczdNekJvT0JUWnMyTVdORzd1VnFNVEV4M0w1OW0zejV4SUdvdi8zMkc3ZHYzOFl0QjJlTmFkdE5temFoMFdnWU5XcVVNTDVxMVNxT0hqMkt3V0Jnd1lJRm9tMkdEeDlPL2ZyMVNVMU5SWm5seDdsYXJTWW1Kb2JKazgyN0lwcXdzckppOSs3ZHdySldxNlZYcjE2NW5wK0pmZnYyaVVRN3ZWN1B5SkVqaVl1TFE2UFJvTmZyVWFsVWFMVmF5cFl0Uzc1OCtYQjNkNmRpeFlyVXExY1BPenM3MHRQVFJVSllaR1FrRnk5ZXBGR2pSb0RSYmFaUUtKREw1VlN2WHAzcTFhdnordlZyYkd4c01CZ01xTlZxckRPZFByZHUzZUxjdVhQWTJka3hZb1RSNFdRd0dQRDA5Q1FnSUlEdzhIQlNVMU81Y3NYWXFVbW4wMUd5WkVtR0R4K2VwL1A5V05Gb2pQbFhXVXNYVzA4Y3c1clI0L0hOLzBZY2JqTnhETG9zbVIxTzl2WlVLaTZlbkZ1cFZEU3NVcFhpM2dYcDNhSWxmeng2eExnMUs4bm42TWlUbUdqbWJOdk0xTjU5elk3aFVmUXpQSFA1ZjNQeWx5dE0yYmlPQXZsY3pSNjc4dWNmQU54OThrVGtsQVBvTWZOTDRsOG5VZHEzTUY1dWxydkZBbWJaYmxseGMzWVcvazVJVHNZaGkzZ1dIUi9IOUs4M0F0Q3djdFYzRnMrME9oMTk1OCttWFozNmpPalVtVG5iTnRPd1NsWHFscS9JajcvL3h0b2pCd21iTUJtVlVzbWhpei93OHgrM1dUQjQyRHM5aDhUL0wyUXlHYVpLM3dyK2pjaElTK1hrN25WY09MS2RFdVdyMDNQc2ZPNysraU03bDA3Qnp0R1psajNmdkYvS1ZLL0g5a1VUTVJnTWxLMyt5VDkwQmhJU0VoSTVVN1pvemplL0pTUWtKQ1QrdC9ub3hMUGV2WHRUdkhoeGZIMTlxVkNoQXByTWtxTytmZnZpN3U2T2k0c0xMaTR1dUxtNVVidDJiVEl5TW9SdFUxTlRlZlhxRlVxbEVwbE1SbHBhR3ZmdTNXUEFnQUc4eUhTSFpNVWtudmo0K0lqR1VsTlRLVnk0TVBYcTFlUGx5NWNvRkFxU2twSTRlL1lzM2J0M3g5cmFtcFNVRk96czdNeEV1WVNFQkc3ZHVrVlFVQkFHZzRIRXhFVGhlTnEzYjg5dnYvMUdRa0lDcXN4TUlJMUdnNHVMMkpiKzZORWpxbFNwWXVaOHVuRGhBcFVxVlVLajBZak94OFBEQTVsTXhzT0hENWsvZno3RmloVWpKQ1NFUG4zNnNHREJBanc4UExoejV3NW56cHhoeVpJbFdGdGJNM3o0Y01HWkpwUEp1SFBuRHRPbVRTTTcwNmRQQitEQWdRTUFCQVlHc21MRkNnb1dMRWhVVkJRalI0NFVyVzhTMzB6cldDSXFLb29SSTBhWXVkM2tjam5UcGsxRHFWUmlaMmVIdGJVMWh3NGRZdHUyYmJSdTNWcHd5K24xK2h3RGFvOGNPVUx0MnJXcFZLa1NhcldhSlV1V2NQWHFWZEU2NTg2SkhSRUhEaHpnenAwN2hJYUcwckZqUjNyMjdNblNwVXQ1OWVvVlU2ZE81ZHExYXh3NGNJQUpFeVpRdm54NWR1M2F4WTBiTjVneFk0YlpheVJoVGtFUEQ3TmdlWVBlZ0syVnRjaGw5Y05YYTNMY2gvRUh2ZkVYZlpOcU5VaE5UMmYxb1FOc08zbUNHbVhLRURwNE9KZCt2MFhJK2pXNDJEc3dvbE5uMHRWcUZ1emNSdUVDbm9Tc1g0T2ZqdzkxeWxmZ2NVdzArVjN5NFd4bnovUytuNk0zR0doUXFRb1R1dmVpU2trLzdqeDVUSEh2Z3FpVVNqWWNQY3krNzg4eHBtdDN0cDQ2enNGTFA5Q3NlazNLRlMxR2ZwZDhMQnd5SER0cmEzd0xlSktjbWtwS2VqcUpLY21VOWpYZXhUVmxyV1RQZTh1YXdaS1ZQeDgvd3RYeHc1VlVuNzUybGRlcHFVSmpnOFRrWkhhZU9VWGQ4aFVwN1Z1WVI5SFAySEg2SkVFdFcxT3BSRW5tYk4vQ1Q3ZC9wMDc1TjdseGVyMWw1NkNsc1hmSlYzc2JHcTJXdjU1Rm9WS3FrTXZmZk01R3g4Y0I4UFRGYyt4dHNnY3VHMUJydFJRdTRHbFdmaXJ4ZGt5dm4xNnZRNnRSYzJMSGFxNmYvdzUxUmpwTk9uOU9RR0FRY3JtY1NuV2JFdlhYWFg0NWU0UjZiVDdEMGNVb1REZjdiQkF4VDhPeHRyRWpYLzdjYnpKSlNFaElTRWhJU0VoSWZFZytPdkZNcVZReWN1UklNK0ZGcFZJeGRlclVIQVVaZ051M2I3TjQ4V0pCckZLcjFjaGtNclp2Mzg3Mjdkdk4xdGZyOVdnMEd2YnQyeWVNeGNYRk1YRGdRR0g1MUtsVG9tMjJiTm5DbGkxYkFLT2JLN3NMN2VUSmsraDBPbXJYcnMzTGx5OFpQSGl3MmZNZVAzNWN0R3dTcHA0L2Y4NlFJVU9FOGNEQVFBQVdMVnFFVENiajd0MjdBRnkvZmwyMC9lN2R1OUhyOVN4ZXZCZ1BEdzhtVEppQXRiVTFaY3FVSVNJaWd1WExsOU9zV1RPNmRPbENrU0pGTUJnTTJOcmFjdXZXTFlvVk0xckV5NVVyeDc1OSs0aUxpMlB3NE1FY09IQUFyVlpMUkVTRXBVc3Q4Q0YvTElOUkNEUngvZnAxOXUzYng5aXhZd1hoN09qUm94dzllcFNoUTRkU3NhSzR6Q2dpSW9JZmYveVJKVXVXOE9EQkEwSkRRd2tPRG1iY3VIRW9GQXFXTFZ0R3BVcVZDQWdJRUk3ZEpNNFdMVnFVSVVPR1VMTm1UWFE2SGQyN2R5YzVPUm01WEU1b2FDakxsaTBUeW0yN2R1MktWcXRGcTlYaTdwNnoyMGdpWnpRNkxScGQzam95bXQ1ak9yMGV0VmJMeWdQNytQYW5TNlJuWkRDd1hYdjZ0V3lEWEM2bldZMWEzSG55bUVPWEx0QzlTVE5XSHR6UGc4Z0k5a3lmalVJdTU4SnZOL24rMSt1TVhiMkNaeTlma3FGUkF3ak9MaE9lcm00Y25iK0kzLzRLWjhmcGs2d2NOWllLeFlyVHRWRmpEbDY4d01HTFA3Qmc1M1owZXNzQ1dLT3ExWVJzTm5WbUFIQlc4YkROeERHaTlhL2Z1OHZHNzQ0UW41UkVVa29LaTRkOUlUeFd5c2VYMDB1K29sM0lPT3hzM2kwTFRhM1JzT2J3QWRyNDE2V0FxOUZSMTc3K0o0ejhhaW5QNCtNcDRPcEs5eWJOK1ByNFVibzJha0pSTDIvYTFhbkhvajA3MkY5dW5wRHBWc3piMjJKWHpldzArR0pJanFMZysvQXlNWkhlYzJkaXBWS1o1Y3M1Mk5veWRNbENzMjMwQmdNYXJaYXRrNzdFTDh0TkVZbThvZE5xS0ZxbUNncWxFcVhLQ21mM0FwU3VWcGVtWFFiZ1drRDgzZHU4MjJCcU5HNG5DR2NtUEgyTC96Y1BXVUpDUWtKQ1FrSkNRZ0w0Q01Xem5MSzNMRG1OVE9LSHlmMVRzMlpOOXV6Wkl6dytlL1pzQ2hRb3dJQUJBOUJvTkF3ZlBwd3BVNmFJbkdiWk1UbW5zcFlVWm5WYmdiRmNyM1Buem1iYnBxZW5DOEtZdmIwOTF0Ylc3Tm16UnhEekxHRVNid0RCamJadDJ6WmhyRmV2WHFoVUtyWnUzVXJwMHFXWk8zZXU4RmhHUmdiZHVuVkRwVkloazhtWU9uVXE3dTd1d3ZXWU1tVUtDb1dDSzFldThQdnZ2ek51bkRHOFdTYVRzWDc5ZXV5eXVINHM1WjVsTGVIczJiT244UGY0OGVNRkoxQjI4VXlyTlFvaXByTEgzTkJxdGFMbk1CRVZGY1g1OCtjNWUvWXNreWRQcG16WnNxalZhdGF1WGN1MWE5Y0lEQXpFejArY3d4QVhGMGRvYUNpbFM1Zm00Y09IbkRwMUNoY1hGL3o4L0ZBb0ZEeDU4b1JmZnZtRkRoMk1YWTRTRWhKd2NYRVJycFdOalExMTY5Wmw0Y0tGM0xoeHcreGFoSVNFQ0sraDZid3RDYU1TZVdOVjhGaDhQUEsvZlVXTURxU3FKVXVoVWlpeFVpb3BrTStWK2hVck1haHRSd3BtRVZzQmhuYm9SSWQ2RFhCemRtWkM5MTY4VEV3UVNoMGJWcTVLdzhwVmhYWFZHZzNwYWpVYXJSYWRRUzgwb0xCUldTR1R5YWhVdkFRSFpzMFh5aW9WY2dXZk5namcwd1lCNlBRNkVsNG5rNjVXbzlYclJQOFA4am04eVR6eHlWL0FUSGc2T24reGFMbEM4UkswOXE5THlZS0ZLT25qS3hLSzlIbzlpM2Z2cEh1VFp1OGNibXlsVWpFOTZITUt1cis1UmpWS2xXSDdsT21DbU5hemFRdGExdkxITnJOMHVWK3J0aVNrSkw5VE13UVR1VGtIM3djdk56ZXVyTjMwUWZjcGtUdEtsUldEWnI1NUhldTM2WmJqdWdxbENnL3ZuTE9MSkNRay92MmtwaHNqQmV4c2pQUEJERTBHNlJscE9EdTQ1TGFaQ0oxT1MweGNEQXFGQWsrM3R6dE9FMTRuY1BIbWVWclZhWU5DNnNnb0lTRWhJZkVCK2VpK1ZXUXltVWg0MmJoeEk2NnVybWJqSnV6czdDeTZ5bEpTVXJoejV3NERCaGpiYUN1VlNtSmpZOSthZldZUzZiS0xZM2tSZzc3NTVodVJHQ2FUeVVoTVRPVDgrZk44K3VtYkxuVFIwZEhNblR1WDd0Mjc0Ky92Yi9iYzJZUDBMMSsrek0yYk4xbTRVT3kwME9sMHlHUXlaREtaSUE3bWhzbkpscDA5ZS9hZ1VxblFhRFNDQ0dBd0dBUWhEQkN1Y1dCZ0lBc1hMaFRLTnJOZkY2VlNLVGpwM3BjZE8zWncrZkpsRkFvRmMrZk9KVDA5SFlQQlFOT21UVm05ZXJYUWhDRXIxdGJXSkNjblkyTmp3NkZEaDNqeTVBbUxGeTlHb1ZDUW5wN09zbVhMNk5HakIwV0tGQ0UrUHA3aHc0Y3paTWdRNnRldkw5clArUEhqemZhZDlad2xQZ3pWL0VybmVWMHJsWXIxNHlZS3l6MmFOczl4WFpWU1NXRlBUd0Jzckt3b2xJdEFaNlZTWVpVcFdPZEUxanl5ckNqa2lod2ZlMWVzbEVyYStOZTErSmhjTHVmVGhvMm9YS0xrZSsyN3FsOHA4WE9wVkVKSktSaHo1Wnl5Zk40VTlQQXdFeVFsSkNRa0pQNS9zbWpiUEh3OWl4RFUxdGhOK2RxZlYxbTZjeEZqZW96SHY2TDU5NUpPcDhVQW9tNlNDY2tKREY4NGlJSWVoVmc1WVoxb2ZZMVdiZGFVSUNrbGtiRERHMmhkdDEzbWNoSjl2c3hacU44OTd3RFdxcHlkMTBuSmlTellNZ2YvaW5WcFU3LzlXODlaUWtKQ1F1TC9MeCtsZUdaeWVRVUdCZ3JPSkkxR3c3cDE2L0R3OENBaElZRisvZnFaaVZVbVRPV1B6WnMzRjhMMVRhS1o2Vis5WG85T3B4UGNYdGw1VitkWmVIZzRodzRkb2tlUEhtemR1bFVZVDB0TFkrZk9uVlNzV0ZGd1MvMzExMTlFUlVYbFdZeXBYcjA2Zm41K1BINzhtTXVYTDlPdG0zR1NvZFZxaGVQUFM5Wllka3ppbDFLcEpDVWxSUlQwMzZsVEo4cVZLMGRRVU5CYjk1TTFnK3pZc1dOczNManhMVnNZK2Z6enoyblZxcFhaK0pBaFF4ZytmRGhxdFpxZE8zY1NIaDdPb0VHRDhQUHpJelkybG1uVHB0RzFhMWVobEJQQXdjR0JzTEF3d09pNEN3d014TWZIaDZkUG43SnExU3BjWFYxcDFLZ1JMMSsrSkRFeGtiSmx5N0pxMVNwOGZYMHBYTGd3YXJVYXBWS1pZNWFhSlhRNm5kRFVRRUxpNzdZekxsUUFBQ0FBU1VSQlZLSktTYiszcnlRaElTRWhJWkVIMUJvMVNvVnh2dE82WGp0K2UzaExlT3prejhkcDRkOUtFTTUwZWgxNnZVNFF3STc5ZEpTd3d4c3M3amNxTnBLT1kxdWJqUjljOUoxbzJlU2lOczIzckpUR09kVDZ5VjlqWi9QbVprNXN3Z3VDRnc5SHBjaDlqdVhrNEV4YVJockhmanhLNjNydHBLN1BFaElTRWg4eEg1MTRsbDBNVXlnVVpHUmtvTkZvY003bTlKREpaR2FCN1dscC84ZmVXUVkyZGZadC9CZHQ2cVdsZ2hmWFlpMXN3SEFmN2h1eTR1NFVIY1hkcGRpR3UvdGdNR1RZc01IUTRXNmxMWVY2R3psNVA2UTViWnBVMkhpZWQzczR2eTgwSjNmdUk4a0o1MXk1L3RjL2dTVkxsZ0NtanBsdDI3YTFlRDYxVTZwS2xTb01HMmFaUHlTazZ2YjNNZVRJa1lOYXRXcFJ0V3BWQy9Fc1Q1NDhGQ3hZa0hQbnpvbmkyWk1uVC9EeThoSXp0TktTMWlHbVZxc3BVNllNcDA2ZFl2ZnUzZFNxVlF0dmIyLzBlcjI0LzRJZzBLNWRPNXlkblVYeE1IVlpabXJpNCtQRmZMU3VYYnNpQ0FLT2pvNXMzcnladDIvZk1tVElFRFp1M0loS3BlTFJvMGRXMjVUV2JhYlQ2Y1NPbGVidHljeDkxckpsUzRzdW1XYWlvcUo0OHVRSkZ5NWM0UExseTdSbzBZTGV2WHRqTUJpSWpZMUZKcE5SczJaTjVzeVpRNXMyYmF6ZTN4TW5UaEFWRlVXclZxMEFpSW1KNGNHREJ3QzBiOThlTnpjM1BuejRRTm15WmZIMjltYmx5cFZNbmp5WlVhTkc4ZlRwMDNTM056M25ZZG15WlcwMldwQ1FrSkNRa0pDUStLY3hkTjRBWG9XL3RGaTIvOVFlOGUrYkQ2L3owOW45NHVPS0piOWtkSmRnQUw2dTNKaXZLemRHTGxldy8vUWUzSnl5VWQyL3BzVmNyOEplc3YyWExWUXE4eFhsaS9xbnV4MUdveEc5UVljc2t4OHRVLytvK1M0cUFxMU9pNzJkdmNXWW1oVnE4K2psUTBMZnZiRjRUcXZURXBjWVIvNmNCVEpjaDRTRWhJVEUvd2FmbFhobUxoVk1TRWdnTGk1T1hCWVpHV21SVDVVZVQ1OCtaZjc4K1h6NDhBR0FPblhxVUxWcVZSUUtCVEtaakU2ZE9qRnIxaXh5NU1pQklBZzJmNTB5bHlwK2JObW1nNE1EZmZyMDRkMjdkMWJQVmE1Y21TTkhqdENsU3hjQUhqeDRRTm15WmRPZEsyM21tWm1xVmF1eWFkTW05dXpaUSsvZXZkSHBkS0xyU2FGUTBLNWRPNHQ5c0ZYT0NpYmhTcVZTNGVUa1JPUEdqY1hsR28wR2UzdDdjWDhBaWhVclppR0VwWFhocGNXV2MydnMyTEhJNVhJbVRacVU3ajZiMmJkdkgzdjM3aFczWWMrZVBXemJ0bzI0dURoY1hGeXd0N2ZIM3Q2ZXdvVUxzM2Z2WGw2L2ZpMTI3cng4K1RJclY2NmtYTGx5ckZ1M2p0RFFVTnEzYjgra1NaTXdHQXhNbWpTSjFhdFgwN0psUzdwMTY0WkdveEhkaFRObXpNaVM4eXoxL3B1ZFovL0xKQ1FsOGZaOUpIbTl2SkhMNVZhUEpTUWtKUDZUYUJNVFVHdnNNeC80aWRGcGsxQW01eDkrN3NUSFJISDM2bS80VmFxRlN2MXhqVXNrL25uTUhickk1RHlUeWNYUDk2dXdsL1NmMWN2S0pXWjJucG5SR2ZTb2xhYnp3dG5CaFR0UGIxdUpaeWQrUDhiRlcrZnAwUEE3MUNwMThod0NjUW14ZEptWWtwL2JjbmhqUExONUVUTENWT3JaYzJxWFRMZDkvNms5SEwzd00vSjBNa0F2Mzdic3JxN1RhOUhwZFZiN0pTRWhJU0h4djhsbkpaNUZSVVZoTkJvdGNxZVNrcEo0K3ZTcDJCVXlQZDYvZjgrNGNlUHc5dlptL1BqeEJBVUZvZEZvck54Tjl2YjJWcGxpcWNtZVBidVZheW96d1Nnei9QMzkyYkJoQXk5ZXZDQm56cHc4ZVBDQUJnMGFwRHMrdmUyVHkrWFVxVk9IL2Z2MzA2MWJON1JhclUzM2xsblVTQjN5bnhvSEJ3Y01XZXlLWjg1VlM2OWhRK3JTMGZTSWlvcks5UDB6MDZKRkMrcldyWXVycXl2Mjl2YklaRExldlh0SGp4NDlXTDU4T1JxTlJneDJ2M1hyRm1GaFlhSUFkdnYyYlR3OVBaSEw1VGc2T2xLNWNtWHk1czJMVXFua3dZTUhWc2ZWWE5JTEpzZGNURXdNUnFNeDNhWVZaaElTRXNTeExpNHVXZHF2Znl0L1BMalBnSVZ6T1RwbklSNnVybGFQczRMUmFPUk41RHU4M0xLaFRITnNkWG85Ri82OFJkWFM2WXZKRXArZUsvZnZVanl2THc0MnZqLyttK2dOQnF2UHhLY21LallXQUZjYldZbnhpWWxaUGdhdjMwV1EweU9sdTY1Qk1IRG93bm1xK0pYRzNmbC8rM3ZnLzRzZFN5YWoweWJSZnNpVUxJMDM2SFdjT2JBWi81cU5yYnFBUmtkR2NQN0lUcW8yYVkrRGsvWDdkV0xYR3B6YzNLbFl1eGtKY1RGTUNLeVQ0Ym9xTldoTjgrN0RMWmFGUG4rVVliZlIrSmdvZnBqWWp3NURwdUNaeTlmbW1LU0VlTFlzQ0tacHQyRzRlK1VVbDBlOGZzNitWWE9vLzIxdmNoY3FrZUcyL1IzZWhiNWtWdjlXQksvNkdTZlhiQUJjT3JhWG56Y3ZJMmYrSWhudTM1TTcxM0R6OENhYlYwcG8vUHZ3VU5iUEhFNlA4U0U0T0xzeXEzOHJBa2ZPeGp0UCt0Y0VPbTBTaHpjdW9YYnJMamk2WlB0ME95Y0JnSjNLanVqWUtPUnlPVEtaNmRvdUljblVPQ0F1SVU0Y1p6UUs2QTE2M0p4VDNvTnZ4N1N5bXUvSStjTld5d0I2VGVzcS9sMHpvRFlEMmcxaCs0dzl2SDMzbGdHemU3Tjc5a0YwZXAwb3ptMmN2QjFIKzVUcnRMREl0L1NhMWxXODVnUG8wclFIWFpxYXNveHZQcnpCMFF1SDZkV3FIMDcyVHNuYmJHVDEvaDl4dEhla1hkMzJwa3hndmZiakQ1S0VoSVNFeEwrU3owbzhpNGlJUUNhVHNYWHJWZ3RCNXJmZmZyUEl0N0pGdG16Wm1EaHhJcmx6NXhaZGF4OURmSHc4NGVIaE5ycy9naWxITFMwR2d3RTdPenU4dmIwem5EdHYzcnk0dWJseC9mcDFFaE1UU1VwS29sU3BVaCs5alFEMTZ0V2pldlhxcUZRcUVoTVRNeFFDMDNPZVpZWEhqeDl6NU1nUjh1VEpJMmFKbVVudHdpdFNwQWd6WnN3UUh5Y2xKVm1NRFFzTDQvWHIxelJ1M0JpdFZpdDJCZ1hUTVUrTHM3TXpMMTY4WU5teVpmVHIxOC9xMkVaSFJ6TjU4bVNhTkdsQ3RXclZMSjdyM0xtelJVYWIwV2drTmpZV1oyZG43dDI3bDJHWFZZQmx5NVp4N2RxMVRCMVY0OGFOdzJnMGtqOS9mb3Z1cC85a0lxSStNSDNqZXFiMzdJTmFwVUl3R29sTFNMQTUxaWxadFB4VTZBMEdtb3dLWXMvVW1lVDFzbncvSDd4OFFkRFN4YXdiTTg0aXlENHQ5MTQ4cDNDdTNQOHZicmZvdURnT25qOUg0MHBWeEhEOXFOaFlqbHkrU08zeUFjUWxKWEwrMWszYTFiSjlzMzNoOWkyK0xKbHl2bTgrZGhTdFhrZm5CaW5aTUtOL1dFWkozL3gwckdjcHFyK0xpa0psbzF1dkVTTmFuWTdzcmlrZDBiUTZIWFdIRFNSa2NCQitCZEsvd1FYb04zOE82OGFNbzJnZVUrbTRRVERZN09acE5CcFpjV0F2dGNzSFVEaTM2Zng1RmhxS1VxRkFKcmYrakJnTUJsUktKVDd1SGxiUHZZMk01T3VSUXprVHNod0hPdzJKV2kydHg0Mm1jNE5HdEs1Uks4UHRUYzIwamV1b1VLdzRkUU1xWm1uOHdsM2J1UFg0TVJ2R2pzZE9aZWxlN2psbkJ0WEtsS1ZuaytZWnp2SHJ0YXRNWEx1S3ZWTm1paUtjMFFnVDFxeGt5N2pKa25qMkNVaUlpN0ZhVnFDVVAzdFd6Q0RtZlFSS0c0NG5PM3RIaSs4RW1Vek80VTFMS2ViL0ZjNXVIdWgxV2xNbmFhVUtCMmNYWGo2Nnc1MHJaL0d2L2pXQ0lLQk5qRWZqWUhvLzlUb3RQNjFiUlBIeVZYQnk4MkRLNXRNb1ZTcWlJeU1JZS9tVXdtVXE4dmJGWTVhTzZVNmgwaFZvMnRVeTh1SHRpOGNzSE42SnR2M0hVYTZxN1IvSFZIWWEzang5a0tGaitWM29DeDdkdm1JbC9qMjRjWWxIdDYvaTZwRzFMc1YvRlVWeS9wUXkyZW1mbUJESDZRTmJLRmErU29iQ21kRm81TUNhK2VUMExVenJ2bVBGNVhLNW5OZFA3NHZ6UnIrUGdFeitmM24xK0M2M0xwN2t6cFd6OUJpM0dIZHZxVm5QcDJiNjJpazhmZk1FZWJKNFpqU2FQcE9wM1Y5R280QktxV0xkeEMzaXNpM1RkcUZXcXJQOGY3SFJhRVFRREFoR1U3V0hTcW0yeUNCV3E5UkV4MFVEMERHNHJjMDV0SHF0VmNPQWU4L3VNbjNOSkhKNTVjWmcwRnM4NStubXlZWkRhL256OFcyR3RBOGltNHQ3bHJaVlFrSkNRdUxmejJjbG50MitmWnRDaFFwWkNHZFBuejdseG8wYjlPblRKOVBYNTgrZi95K3YrOG1USjB5ZVBEbGQ4V3p1M0xsV043Q0NJRkNoUWdXR0RCbGk4elU2blE1bDhvM3Y5OTkvVDU0OGVkaTNieC81OHVYRDJka1pNTjFzbW43OVM1azdJL0hQelMzbFpqa21KaVpEOFN5OTdwcG10bXpaSW1hVkdRd0dIang0d0srLy9nckFva1dMK09xcnI2aFdyUnBmZi8yMWVLR1Uyb1dYdGlNblFQWHExZkgzOXhmblhMRmlCZG15WmFONjllcHMzcnlaaXhjdjBxaFJJelp2M216VE5mZmd3UU9tVFp0R3pabzFMWnhoWnB5ZG5hbGN1VEtMRnkvbXhvMGI5T3paVXl6bjFlbDB2SHo1a2tlUEh2SG5uMzl5N2RvMXZ2NzZheG8yYk1qZXZYdHRIbzlUcDA1Um9VSUZIQndjUk1manMyZlAyTHg1TTRNSER4YkxXRk1mMDltelovL3JPbS9xRFFaK3ZYWlZmQjlmaFlmUi9QdVJOc2VlbUI4aUNnU1ZTL2t4cE8wM29sQlN1WlFmdGNzSDJCUk8wa09WZkU3WmNoaVY4TTFQMHlwVmVmanFaYnJpV2ZpSEQzU2VOb2tWUWFNb1hiQVFBRWs2TFNxbEN2bC9vYVJLcTljeGQ5dG02bGRJRWZEUDNickJvbDNicVZhbUxBYURnU1Y3ZCtHZzBkQ2s4bGNXcncyTmZNZUlGVXZvM2JRRjdldlVBOEMvYURHNnpaeEs0ZHg1cUZLcU5COWlZemo1eHhWYVZLMXV0ZTZXd2FPSVRVZmtCTGp5NDFyeGI1VlNTV3hDQWc1MnRzdXFsdTNiVFFuZi9GUXZVdzZsUWlHK0g3RUpDWHczZFNMZjFxbExteHExclY0WCt1NGRmZWZOWnUyWVlISmw5NlRIbk9uRUp5YUtuNlc0aEFTYzdPMFJqRVlNQm9FcWZuN003cE1pc0orNGVvVnFaY3FLblUzTjRkQWJmL21aeU9nWUtwWHlTM2YvYkhId3QzTTRhalJaRXM4dS9ubWIvZWZPNG1SdlQ2dmcwUUFJUmlONXZMeHBVcWtLZDU0OUpUWWhnWk4vWEFGTTUwbXAvQVVaMzdtYk9NZWJkKytZc240Tm96cDhoNnVURXdsSlNkaXBWQ2pNWWRjcUpVYWprWVNrSkpDQmc5My9yNXZ2MzRoZXA4M1E2VFdsaDNVSU9jRGd1WnZJa2ErUStGaWUvSmsydTRjdkhObk5nYlh6TFY1ei85b0Z0aStlS0Q2ZXVmTWlBRFZiQkhMNXhINSsyZjRqTFh1TkZzc1RMNTg0d01uZGEybmRad3hIdC8xSXZtS2xhVDlraXBWNDRKMm5BQUUxR3JOLzFWd0srMVhFM3NrWm1WeGhNYzRzSU1sa2N0TU52OUVvTGpQeit1a0RpcGI5MHFvODhvOHpSeWhjcGlKNm5ZNzNZVy9FNVc2ZVBwL2t4NDZYRC84a2Q2RVM0bHhtVWVYQTZubkVSYi9uenBXempHeHQrU05teGRyTmFOVm5UUEkreWFqWHJpZnJaNCtrUVlkK0dBeDZkRW1KeE1lYWhKSFlxRWppWTZLUXlXUW1NVlNwUXE1UWtzM1R4MnBiZkl1VllkQ2NEYXljT0lBVjQvc3lZT1phMFFVbjhmY3dpMW5UKzgrMldHNHUyOXcwWmJ2VitOUU5CalJxMC9kYjZ4Rk5NUWhacTJEWU1tMlgrTHJVUkVaSEVobjFqancrZWRrOSs2RE56N0VwRjAxdjRUNDdmdWtvSzNZdm8xelJjdlJzMlE5WHA1VHJZcGxNUnZIOEpSblZlU3dyZGkxaDhMeitqTzA2Z2NKNXBjWTdFaElTRXA4RG40MTRaakFZT0hyMEtFMmFOQkdYUlVkSE0zZnVYRnEzYm0wUmZtLysxVFoxbDhmVUdJMUdBQ0lqSTFHckxUTkwwdWFwNmZWNlhGeGNLRm15SkZ1M2JyVTVWNnRXclpnMWExYVdCQk56T2FUUmFCUXp5R3lSV3NoWnZudzVYbDVlb2hDVk91Y01zQktvekR4OCtOQ3FpVUpxMGd2dE4zZlpUSjBocDlWcW1UbHpKaFVxVkdET25Ea1VLRkJBM0pmMGZtRTBsM01hREFieFpzWEJ3UUdkVHNlWk0yZll1M2N2VVZGUmpCa3pCbzFHUStQR2pYRjBkR1QzN3QxczM3NmRwazJiMHJoeFkxRkVPM0hpQkQvKytDTnQyN2FsUllzVzRub1NFeE10MXRtaVJRc0tGU3JFckZtemlJbUpZZlRvMGVoME92cjI3VXQwZERRbFM1YWtiTm15TkcvZUhIZDNkNlpQbjQ2cnF5djE2dFVUNTRtS2lrS3BWTEpvMFNLQ2dvS29WS21TK0p5WGx4ZWhvYUdFaElRd2ZIaEtXWTc1Yy9WdnhPd3FTcm5oTjkyd3BSWmZvbUpqcVRXa1AzYXBQaGVDMGNpdHg0L3BVS2UrNmJFZ0VCSDFnV3hPenBtdTA1d3JtUHI4RXdTQk84K2YwWGZlTEl1eFJ5OWZaUGFXRktma0wzTVhpZHU0ZlA4ZUtwWDB3NjlBUVhSNlBURUo4VFFjUGdTMVNrVmlVaEpxbFVvVWd1SVNFNW5kcHo4MXk2VWZVdnl4bU4xSzZsU2kvdDZ6cDJsUnRUcUMwWWlkV3MyRXp0M0o1K1BEaTdDM3hDY2xrVDlIVHRUSkRxeUpYYm96K29kbEJCUXRUb0djT2NtZkl5ZDltN2ZpV1dnb1ZVcVZadStaMDVRcFZKZ0t4WXFqMWVrczF2UEwzRVdvbEVwV0h0elB2UmZQbWRXblAzS1pETUZvY3A1cGRUb3E5ZTNCNmxGaktaTXNMTm9xTzk3eDYzRTIvWEtFSllPRGdPUnpOL2w5Y2JLM3AxZXpGa3hadDRickR4OHlMckNydUEweW1ZeHhnVjBadEhnK2kzWnRaMmF2Zmh5ZHMxQ2M5MTFVRlBXQ0JuRnEwVEtieCs1OVRBelRONjVqKzhsakJIL1hOWGxPZVBUcUphdCtPb0JXcDZQcGFNdlN0MjZObXRDM3VYVnBrQm1GUW03VDJaYVdhdy92TTJKNUNJRU52bVpBeXpaOHYzSTU0UjgrRURJNGlETTNyckhtMEVIbTloMklmOUZpTE51M205OXUzV1RGc0pIWXFWT09mMVJzTEFNV3pxWGhGNVdvWCtFTFl1TGpxVEdvcjhWNnpLSWN3SUNXYmVqYzBMYlFJNUUrWmdFcGFPRTJxM0xHWXp0V1ViRjJNMXpjczFzc0g5bjZDeFFLMHlXU0lBaUVQbnVBSXZsY2ZSZjZDb1BCUU1VNnpmQ3ZhWG8vRERvZGlsVG5sdEZvUks5TktlZFMyV2xvMmpXSS9NVXRTOGhydCs3SzZ5ZjMyTHBvQXZsTGxPTzdFYk9zQkM4empRSUg4dVR1ZGNMZlBPZldoUk9jL1dtYnpYRnpCNXV1RFdvMC80NkdIZnNCRVBuMkZUUDdwVndYbUlXcWdiUFdJNVBMZUhidkJnQXpycHl6bUd2SzV0Ti9PNGZzN1l2SExCblRqWVlkKzFPbVNsMXgrYW05Ry9qOTVFR2FkeDlPUUswbTRucCtPN3lENHp0WDBhQ2o1YmxRdEh3bEt0UnVpbDZYeExFZHE3aDY2ckQ0SGkwYUVRaVlNdXpXelJ5TzBXaWtZTW55ZEJsaktXNmFjWFIybyt2WUJTd002c1QrMVhPelhMb3JrVEVQWHR4bjdOSlJ5VDlxV1lwVkRocEhPb3hONi80eWlXY1RlazZoWk1HVUh6cFVLalY5bS9lbVZvWDBSVyt6SUtkV1dqcCtYNGE5QUdEd25MNTBhQmpJOElXRE05M3VlVU1Ya3o5bkFWNitmY0dtbnpmUW9GSkRXdFpxeTREWnZSbjg3VEQ4aTFjd2JhM1J5SXJkUzhqbTRzNnNRUXZZZDJvMytYTkp6UUlrSkNRa1BoYytHL0hzL2Z2M0ZDbFNoRnExVXNwMzl1M2JSKzdjdVMxQzdjRjBvZXpyNnl1NnR0SmlGbjI2ZCs4dTVtYUJTZGlaTUdHQ09NNW9OS0xUNlZpeVpBbWVucDQydDhzc1hHVTFHTjVjdG1nd0dGaThlTEhvUEVzUGc4RWdPcXpNblVaVGkxNjlldld5R0gvcjFpMTI3dHhKVkZTVUtCeWx4Ynl0NldXZTJSS0I3TzN0V2I1OHVlaEVBL2o5OTkrWk9YT20xZGkwelJONjllcEYvZnIxQ1FrSjRkS2xTOFRHeHVMcTZrcWRPblZvM3J5NTZJN0xuajA3YmRxMG9WbXpadXpmdjUvZHUzZHo2OVl0OFQweEdvMzA2TkZEL0F3a0pDUXdZc1FJSWlJaWNIZDN0M0NxK2ZuNU1XSENCTkdscUZLcENBNE94c3ZMU3h3WEdSbko4T0hEVWF2VlRKZ3dRWFFWRml0V2pMRmpUV1VsaFFvVm9tSkZTd2VMdmIwOUF3WU00TXFWSzZKQWUralFJVjYvZmcxZzB6SDNUK1hOdTNjWUJBTlJ5WUx4NjNjUmFIVTZpNXdud1dna01TbUpXMDhmWTI5bmh5YVZlSGJwejl1VUtsQkEvQXhmdm51SGVoVyt5SkxUNFk4SDkra3piellhTzlOOHJZSkhNN0JWRzZxV0xrdHNRZ0pYZmx5TElBakVKaVNJNVpDdjMwWFFaRlNRNkZiNzQ4Rjk5cDA5allOR1E3V0JmVEFZQkxvM2JzTEY1YXNBYURsMkZIMWJ0S0tPdituQ3VlN1FnYmk3WkMyTExUTUVvNUYzVVZIb2s3OVBvdVBqTUFnR1hvYUhjZVhlWGU0OGU4citjMmNRakViaUV4TkY5NVZXcDJQdjFGbmtTRDZ2YTVienAwZmpaamhxTkJ5K2VKNEphMWFLNjVpN2JiUDRkMEJQVTduTXJ3dVg0cHo4WTRGYXBVSnZNTEQvM0JuYTFLeE5iRUk4QzNac3BWdWpwdVRLN2ltZXk4NzJ0anZyNnZSNkZ1L2V3WjdUcDFqUWZ6QmxDaFVHRUVYTlo2R2h6Tm0yQ2FWQ3djb1JveG15WkNGVE42NWpZcGZ1NGh4eXVaeXBQWHFqU3I0SjNuenNLQVZ6NXVLTEVpV3QxamR1OVE4VXkrc3J1dXl5T1R1ei92dnhCQzFkeEpNM3B2UG5mVXdNdzVZdXBxcGZHV2IwNml0K2h4KzVmSkZwRzlhS3J6VVRHUk9OUWlZWHg4bGtNcEowT2w2L2k3QVk1K2JvWlBHNUxwb25IOTkzNmt5TnN1WFJHd3owYmRhS3FMaFk1RElaSTVhRnNIM0NGQXJteWcxQXJ5Yk4wUnNNNkF4NnZKMU1KVDZDSU5CMy9teHlacy9Pa0RiZnNQbllVUnArVVlrekljdXhVNm1ReStRRTlPekNyc25UOGZVeE5hRVIvc1VDKy84bkJyMk9iSjQreUJYV2x6eW45bTNBNzh1YVZ1SlpwUWF0eFVZQ1NRbHhoSXp1aGlMNWUyUFR2Tzl4Y0haaDlISlR4OEN3bDA5WlBxNDNIWVpNb2FCZkFIcWRGcVhLdWdHUjM1ZW00UE1QRVcrWjNydXBXTkpwTG1sNzgvUUJrN3MxQktPUnhJUTRKbS82RlhXcXpuNGFCeWVHenQrQ1hDNG5SNzVDMUc3VDNlcTdja0pnSGZyUFdJMjdWMDRMRVU2WlhKWTJZZDB4aTdGS3RacERHeGFUcjJocCtrNzlVWHhPbDVUSTJBN1ZVV2FTT1pvVnZQTVVvR25YWWV4Yk5SZTc1TXdwZzBGUCtKdm50T3cxbWxKZjFtQjIvMVkwN05nUE8zdEhmdDY4bE1DUmMzQjBUbkg4bUJvc3FHalJ3K1RnYnRsekZLMzdmTS9iRjQ5Wk5DS1FpZXVQQXpEK3U5cjBuNzRxM2N5MzFEaTdlWkREdHpBM2ZqdEdqUmJma2ROWGNnLzlYWXJrTGNyMkdYc3lINWdKY3BtTUZidVhzR3JmRCttT01aODM1dS91aHkvdXMyVDdJckhUNS94aFMzQjNjYWQ2K1JvZ2s2RlJhNndhRjVpZFo4cms3NGJjM25sWU5IeVptSEZXTkY4eHRoelpTUGxpQWNoa01rNzhmb3lYYjE4d3JPTkkzSnpkQ0d6Y0ZRa0pDUW1KejRmUFJqekxuajA3Z3dZTnNsaldxVk1uTWJBKzdkaDU4K2FsTzVkQ29hQml4WW9NR3pZczB6RDd6TkRyOVZTc1dESEw4N2k2dXRLL2YzL1VhdlZIbC9ibHlKSER5aTIyWXNVS2k4ZEZpeGFsUm8wYTVNdVhEMTlmWDVzaWhrNm53OEhCSWQzTXM3Q3dNR2JNbUdFVjltK1hwdHdySUNDQUhUdDJaQmlnbjdyeFFLMWF0Y2lkT3pmRml4ZW5jT0hDNlRyVzFHbzFyVnUzcGxhdFdoWWxxclZyVzVhTTJkdmIwN3g1Yyt6czdDaGR1clRWUEFVTFd1YXY1TTJiMStLeHU3czdnd2NQSmwrK2ZCYUMxN1JwMDhTOE5mdDA4cjBLRlNwRW9VSXA1VURoNGVHRWhZWFJ2MzkvbStXay8xU21iMXJIbFh0M3hmZmltNG5CYUhVNnRrMUkrUlUvU2F1bDFwRCtHQXdHT3FUSjNQcXlaQ21Mdks0dlNwUzBLWnJZb2x6aElweGRzZ0tsUWtHRm5sM1lPWEVhM3U3dTNIdnhYQnh6NTlsVHVzK2F4bzVKMDhqdDZZVmNKaE16MXlKam9nbGV0WUxPRFJ2UnIza3JqSUJPcjdQSXJZcUpqOGZOTVNVSVBqWWhIaGNIMjBMU3h4S2ZtRWpUTWNORkllK2JDY0VVOS9VbE1kbXRzdUg3OGZqNjVPQnA2QnRhQlk5TzEzMEZKamNWZ0x1TEMxVktsUmFkY2pVSDkyUGRtR0R5ZXZsZ0VBUzBlaDJPYVVxRnR4Ny9oUnpaczlPcFhnUGlFeE01ZitzVzk1NC9aODNvWU5USjJ5WlBwNHcySWlxS3U4K2Y4ZU9JMFZabHNkTTNyZWY2d3dmVUt1ZFB0MFpOS0pnck56OEdqUlpkWjlGeGNVVEh4NG1mSFo5c0psSHBkVVFFQjgrZlkzT0ppUmJ6aFgxNHorRUw1L0V2VXR4aWVRNFBEOWFPRG1ienNhTUE3RDc5SzNtOHZPamRyQ1VUMXE2a2Y4czJ5SkF4ZDl0bUJyUnNnMXNhVjJPLytiTzUvK0tGeGJLRk83ZXhjS2VscTJkYXp6NFdwYlgyZG5iVXEvQUZ3NWN0NXJkYk42M0toanZQbUNLNjd3U2pFWXd3cG1PZytMeGNMbWRRNjNhVUxsaUl4MjllczNqWGR2TG55RUdGWWlWczVzUEo1WExrbVBMampFYmJaY29TdGxHcTFJeGF0bzkzb1MrdFNnTUI1ZzM1MW1yWjBQbGJjTXR1eWxDMGQzUm0ydGF6UEx4NW1SOG45bWZnckxXaU9QUGt6algyckpoQnMyN0RLT2dYd0lQcmwxZzdZeGdkaGs2alJJV3FBTVI4ZUljMk1RRzVYSUZyZG05UmhETUxQdS9EM2pDamIzUHhzYm1oZ0ZudzB1dTB4RWE5eHk1WnhMYXpkMFRqNE1TNzBKZThlZmFBVWw5WWRpUFUyRHRhQmVHYlMrSHRIUzAvLzdjdW5PRCt0UXNNbUxIR1lybkJvRWNtU3dsOC83dFVhdENhaU5BWG9oaW5VQ2hwM2VkNzhma3FqYjVoMitLSjJEczYwekZvQmdWTFdicDdaL1J0VHV5SFNBQ0NWeDdHeWMzMGZhSFg2ZEE0cEI4dmtSSGhyNTd5NFBvbFBIeHljMnJ2QnI0ZFBQa3Z6U05oeWR2SXQvU2VsblZSYWV2MDNWYVpZNExSU0srVy9iTGtQRFAvQ0puVE14ZEZmWXZScTFVL1JvY0U0ZUZxdXBiUzZyVDBuZG1EV1FOVFhJaHhDWEVZTWFMWDYzQnhkTFc0VGpNTFp3QmRtblpueU56K0hEcDNrREtGeTdKcTd3cDZ0T2hOanV3cHpUYlNrcENVd0pIemgxQW9GTlQvOG12VU5vUjBDUWtKQ1lsL0o1K05lSlllbVhVK3RFVzJiTmtZTldyVUoxbS92YjM5UjgzbDR1Smk0Wjc3MUtoVUttclVxSkhoR0c5djd3eWJCWGg1ZVdVb1Bwckp5ckZQUGFaRWlSS1VLSkgxTG1EdTd1NjR1MmNjNUpwV1VQdFlpaFl0YW5PNXcwY0tMSUdCZ1prUCtnZXlhT0JRSUtXODdzemk1ZUpqTS9aMmR1eWFQQjBQRjFjTDE5bmZSUzZYbzA0ZDVpMlhvVlFvS09tYlh5d1hQWGZyQnNYeStaTGIweFNDN2VQdUlZcFFNZkh4bE14ZmdDM0hqckxtMEVFYzdEU29WU3FPejE4c3pobWJFSTliY241Z2trNkxWcSszRXAvK0trNzI5cHhmK3FOWXFuZG8xankybnp6T2hxT0hVU3VWeENVbUVoTWZUMXh5V1hGTWZEd0d3ZVNHZFVtK1diejMvQm5xNUNZWmVieThzTGV6d3o1WnBFNUlkcWw2dW1ZVG5YZHAyWGJpR0N0LzJzL1NJY041SFJGQlRFSTh0ZndEMkhyOEYrWnMzV1FoOXRnaWg0Y0hQd1NadnI4aW82TTVldmtpdTAvL2lyM2FqcEsrK1JuZnVadEZCOGxjcVJ5NGh5K2VaMWFxVXRwajh4YVR6ZG1aRG5YcnMrM0VML3gyNjZiWWNBQmd6K2xUZUdiTFJxTktsY1ZsT3IyZXd4ZlBzL0tuL2VKNzNLMVJFK1F5T2ZHSmlUZzdPUExOeEdBYzdUUlVMdWxuczNIQW1sSEJxSlFLNURKVE5tU3RJZjJaMzIrUTZLSURxRGF3RDk3WmJHY2lwYzVmTStQZm83TW9mbVpFeGVJbEVBU0J5ZXZXOEYzOXI5bjU2MG42TDVock1TWjEyYWFaWWUzYVd6bm9KRExIN0FZejU1Q0JiYWZTeU5aZjJIU09YVDV4QUlCMU0wZlFPSEFRT1h3THN6eTRGd3FsaWgxTHA3QjEwWGdFZzRGaTVTdFR1RXlLNC9qVXZvMWMvR1VQMnNRRXhxNDhKSllhcGhYeTBqNDJDOHRocjU2eU1DZ2xibUhRbkEzazlDM0NtUU5idUhIK09FWExWZjdMcFpYRi9iOGliMkUvM2p4N3lLMkx2MUx2RzVNYjNhRFhmUkxYV1dxYWRCN0MrL0JROGZIckovYzRlM0Fyai8rOFNzeUhTQUpxTnFaR2kwQTJ6aDJOaDNjdVBIeHlpMk03REprS01sZ3hyZzhhUnlmQ1h6OURMbGNRL3ZvWmFvMkRtTk5tTkFwRVJZWWpWeWpSNjdSNDVjNmZycFA1bCswcnlWKzhMQUcxbTdCcjZWUWFCdzdDT1Z0Mm0yTWxzbzRxMmZGb2RuZTFDR3BFeUlnVjVQTEtiZkYzZW1XWEFEcWRsc1hiNXJONG0rMnkyOVJvOVZvMGFnME9Ha2Q2dCtyUHE3Q1hGczgvZWZNRXZWNlBqMGNPM2tTWUhNcW14Z1dta3RHbG8zN0VNNXZ0UmhtNVBITVQyTGdiYXc2c3hNWFJWcllGRXdBQUlBQkpSRUZVaFdybGExSzdZc2JmdlF1M3pLVnk2U29ZQklHMUIxYlNzMlhmRE1kTFNFaElTUHg3K096Rk13a0ppVTlIMklmM0hMOXltWG9CcHB0QS94NmRyY2IwYnRxQ0hrMmEvVWZXSHhrZGpjWk9qVVp0aDF3bTQ5aVYzK21VeHUyV3BOTmlwMUtUejl1SG1iMU1lVUFWZW5WbDUrUnBlR2R6eDJnMEVwTVFqMHFoUkt2WDQ1YmMzQ0EyM2hTczcvU0p4RE5ibENsWUNOL0Fya3hhdTRyZWMyZUsrV01BalVjTnd5QUkxS3RRa1hHQnBzRDVyak9ubW9TaXBFU096VnVNMFdoRUxqZGxCYjZQTm5VWDFBc0dZdUxqVGVVcGdnR05XaTJHemkvWXVRMnRUa2UzV2RQUTZuVGs5dlRDeDhPRGZENCtIUHp0WExvZFBzMmN2MzJUMjArZThOdnRtOXg4L01paS9IemR6NGRZOS9NaGkvR2JnaWVLRHJWVzFXdlN1a1pOSXFLaStIckVVTkhsbHNQRGd6b0JGWW1PdDJ4c2N2ZjVVenJVcVcvaHVKcThmalhYSHo1azVMZWRLTzdyUzkyaEE5SHBEVHgvKzVwSHIxL3lOaklTclU1SHA3b04wczBLTy9uSEZTb1VLMDUyVnplMGVqM1JjWEVXWFVZRlFTQStNWkVrclk2VGYxd1I4KzZTZEZwVXlTSFhXY1VnR0RBWUJJdmN1UjhPN3VQV2swZE03Tm9kTnljbkpuWHRnY1pPYmVFK003c1BMLyt3QnIzQndOK1BiLzg4TWI5WEZwMDNqVWFTRXVLdHVuSEswN2ovM2p4OXdKc245d0hJVzZRVU81Wk9ac2pjemZTZXZBSjNMNU1MWmNYNFBnaUNnZFo5eDdKNFJDQlZHbjNERjNXYjB6aHdFSTBEQjRtaW5Ma2MyaXppbVoxbjVzZG01NW1aSFBrS01XM3JXUlJLbFdtT1pMR2hacXZPWERxMmw5OVBIS0JTZzlaWk9nWnBCVHFWMm83Q1pTcHk5ZFJoZnQyem5vQmFUWEQzeW9sQmI3QXBJUDVkam0xUEtRMTE5OG1OWEtHZ1R0c2VsS3hZSFh0SFp3U0RnVGRQSHdBbUFVK3VVQ0NUeVNsUXNqemhyNTRDSmhGMHhiZytKQ1hHSXhnTUNJS0JCVUdtR0lta2hIald6UndPUnREcmtwaTg2WlROL1hqNTZBNDNmanRHNEtnNUZDNWRrWi9XTGVMOGtkM1UrNmJuSjkvbno0MlBiYlNUV3R4OEYvVU90VXB0MFlFVDRNNlQyMHhkUFpINXcwTHdkTE1VdXJUYUpIUjZIYzRPdHJOU3ovNXhDcVZTU2ZqN01IRloyc1lGNldFUURNUWx4Q0lJQnQ1SFIrTGk2SUpPcnhNRlFsdUVSYjZsV3ZtYUdJMUdMdHc4bCs0NENRa0pDWWwvSDVKNEppRWg4WmVKVDByaytzTUhuTHAyRFlEVzQ4YndWYW5Tb25qMmZhZk8vSHJ0S2xPNzkwWnZNTkJ3eEJEOGl4YjdwTnRnN3NnMTVvZGxGTXZyeTU0enY2SldxVEFZQkhSNkhYTzJibUxPMWszbzlLYk1LYVZDd2ZtbHBoczRiWExIV2dDTW9OWHJTVWd1cHpTTFZtSVhSY0dJWENiNzVOME80NU5NenJKaFN4WlJNbjkrQnJWdXg2UzFxN0pVdG5sdXlRKzhmUjhwaWsvdEpvN2x6YnQzRm1QU0J1YW5kaTF0R1RlSkhCNGUyS25VK1Bmb3pNS0JRL0QxeWNIYnlFaFVLaVh1emk0WmJ2dStzMmM0ZnZWM0twVXNoU0FJRmcwaTB1TGZvN05Zb2dyV1pZY3l1WXlvMkZpaTR1TVkwS29OQUtIdlRXVmFyOTlGTVB6YmpoZ0ZJOC9laHBMTjJSa1hCMGRHZGZnT3BVS0pXcWtVOTF1bjF4T3lld2RSY1hGVUsxT1drZTA3NFptcWkzQnEza1pHTW1ITlNycCszWVJlVFp2ekl1d3RTb1VDSDQ4VXg2cFplTHgwNTArMm52aUZBOVBuNE83aVF1ZnBrNjNLUFZOanl6RUdVS21rSHlHRGh3RncvT3J2YkR6NnMzZ3M3TzNzVUNvVU5zczJJU1YrVy9FUmdwMUVLcEp2MHROMjNsdzhxa3VHTDlNbUpiQjEwWGlxTm1uUHptVlRxZkoxTzVJUzRrbEtqQ2QvOGJMRWZvaGsxZFRCSk1iSDBXZnljcTZkT2NMN2lGQ0tsUDB5bmMzNFdIRkJqa0taeW1XYi9ISlhkMDlLZlZtVCtOaW9kRjVwVGRyTU16TmxxOWJueUpabC9McG5IUzE3alVhdlMwTDVOeHNGcE9YNHpsVmNPM3RVZkx4MFRIZmV2bmpNNVJNSDJMSEVzbVJ5Vm45VFU0OEJNOWVTdTZCbHFUYkEySlVtWWY3d3BxVjhpQWpsMjBHVGdLeGxuZ2tHQTN0K21FbStvcVVwN20vcVlGeTVZUnZPN045RTVRYXR4WkpRaVkvRGFEUVNseGlISVlzWnZtWUVRU0ErS1I1SGpTTzlwblpCcFZLTDNWaFR4aVQvUHg4eVBFMHBzUkdEd1VDNVl2Nk1ERFNWQVNkcVU1cEFQWG45bUpOWFR1QmZ6SitnQllPb1dNcDBUcjZMaXNCQjQ1Z3Nqc1hoWk8rRW8zMktRenY4UXpnWGJwN2pwelA3RVl4R3h2ZVlqRUV3c0hUSElvNWNPRXhOLzlxVUsrWlAwYnhGMGRoWi9xQVdVS0lpczlaUHd5Z0lWQ2hwK3p0QVFrSkNRdUxmaVNTZVNVaEkvQ1cwZWozTnhvd2dKajZlY29WTlFjdS96RjJJblVvdGxtMVdLMU9XZWR0TnZ5QS9mdjBLQjQyR01xbXkzdjRPcjk5RnNPdlVTWDQ2Yi9wbHQzR2xLclNzWHBOUkhVemxUU09XaFpEVDA1UEJyVTJkNXlhc1dZbGFwYklvUlJ5NlpCSFhIejVBRUFSYWp4dURYakF3dTNkL1RpMWF4c05YTCtreWZZb29XdDE2OG9oKzgrZDhrbTBIdVAzMENmTzNiK0hQcDA4QmFGU3BDZzIveVBoQ1d4QUU5SUlndXJSU0k1UEwyRFY1T2txRnFRUngzWkZETE5temk5bTkrMU85YkxsazU1bGc0UXJ3Y2ZkQWJlTVhkSGNYbHl5VlZROW8yWVloYmI1Qm9aQlRQeWp6am1hWmlUNUhMbDlrd1k1dEtKVUtaSUE1SHYvYmljR0FLUWZIWUJBWTAvRTdHbFdxZ2tJdUY0V25IQjRlb25pWDE5c0h1VndtWnNHWk1ScU42UFI2bEVvbGNwbU1OWWQvd3NYUmtVNzFUZTdFbTQ4ZlVTQm5MZ3Z4eXV5QUMyendOWHZQbm1iOTBjTU1idDJPdGFPRHMrUTg4Ky9SV1F6OU56dlBBTzYvZU1IWWxTdVkycjAzRTllYW1qeGtKc2labXo3OEVEVHFrNHZRbndWcEhGK1FmdGxtYXM0YzJJSWdHUEN2MFlpZHk2YWl0ck9qMC9BWkFEeTllNTJ0QzhlaDErdnBPV0VKMnFRa2Z0NjhqQ2FkQjVQTjA4ZjJaaVNMQzVtVmJXYUZid2RQK3FoY3NyU1paMmJrY2prVmFqZmp6SUhOTk8wNkRKMDJDVHZOcDNIWkdvMUdqbTVkd2VuOW0yalRkeXhiRm80RG9PZjRKUmdNZXU1ZE80L2ZsNmFTYXFNZ01MRkxQUWJPV28rcnV5ZjJtWFJlZm5qek12N1Z2LzZvN1RtNmJRV2h6eDh4WU9aYWNkbFhqZHB4N3FldGJGOHltUzVqNW42eXJMZlBpYWpZRDNTWm1OSklxa1ZRaXR1My82eGVOdjhHYURYQzlEMjljZkoyZHM3YWIzUHVtdyt2TTI3NUdPWVBEY0hidy9aNUJiRGx5RVoybmRoQkxxL2NQSG45bUVrL0JsTzVkQldHZGhqQi9XZDMyWDF5SnhvN2U3cFBUcmtPa01sa3JCNW5paERZOE5NYXpsMC93OXZJdDNoNytOQ2tXblBxZmRsUWRKb3RIYldTb3hjT2MvVEN6K3c3WmNvUUxwcXZHTlA2elJiL0wyamZvQlBQUTUraFVXdndjdmZPL01CSlNFaElTUHhyK0d6RnM3Q3dNTHk4VXF6ZkJvT0JVNmRPNGUvdmo2dnJ4M1hUUzB4TS9LOTNTRFFZRERadmJzUER3OG1lUGZ0SC83TDl2MEI2eDBUaVA0TmFxV1I2ano0VXlwMGJnMEdnWHRBZ2k3QjlnT3l1YnBRdlVwUnRKNDd4SWp5TWVnRmZwT3VxK1ZnMGFqVVBYcnhnUnErK2RKczVqY3ArcFVWaDZQckRCL3grL3k3N0FrMmh4ZEh4Y1J5N2NwbFZJOFpZekdGMkFLVXUyelFUR1IxTk5wZVVHN2U0eEVTYzB1azYrVmNvbkNzM2ZnVUtNcnBqSUczSGYwK3Q4djRXNVh4cG5Vdm1FdGpHbGIreTZGYVpHdlB4Zi9UNkZhdCtPa0MvRnExWXNITWIrOCtkWVZUSDcvQnlzOHp0cXRMUHNrUXA5VHAzVFo1T1htL1RUWXF0RHJxUWttRVdFZlVCZ09vRCsyUzR6NW5SdUZJVjJ0Wk15U0UwWituWmN0MlpPNmRteEtaZmpsZzhOcGZCYmg0M0NYczdPL2FjK1pXZ2I5cUxic0lUVjM2blFsRkxsMHQwWEJ4cXBSSVhSMGRhVmEvQjFoUEg2Tm00R1E0YURWR3hzUmd4WnZxWmprdE1KQ28yRnNGb0pGdHlobDZSUEhsWTBIOHdYNVFvS1lwblN3WVB4eUFJWExyeko5WEtsQlZmL3p6c0xkOU5uY2pKQlV2UUd3dzRmYUttRlo4YlpqZHBXcEZxenFCMjFtT0ZsR1kxbFJxMHBwQmZBUEpVLzcvb2RWcDJMcDNLdGJOSHlWTzRCQjJHVHNPZzE3RjZ5aUNjWE4zNW9sNkxkTGZEM0NYUVZ0bW1JQWlFUG52QXd1SGZaV21mWkRJNUJvT2UyS2ozUklhYXNwNFVmN0hjOG91NnpTbGZyUUZLbFJwdFVnS2FWRUpiZkd3MGYxNCtEVUM1cXZVdE9ubG1SdVRiVjF3K3ZwOXZCMDhtVDZHVTNGSW5OM2RDbno5aTM4bzVPTHQ1VU56L0s0VGtKa0VhQjhkTUhXQlA3bHpqemRNSGxCcVJxbUZDSmgxcC96aDltSk83MTlHc1d4QStlVk9hQW1rY25HallxVCs3bGsxajE3SnB0T3c5NXFOS3NpWEExY21OcmROM28xS29zbnpzakVZamdsRklidGFUdnROUnFWRGltek4vcHZOVkwxK1RncmtMVTdKQUtUUnFPem8wREtSbWdPbi9sQ0w1aWpHcXM2a1RlbnhpSEZxZEZzRm9SQWE0SlhkMkxWV3dOSUpSSUtCNFJVb1VLR1YxTGExV3FXbGN0Um1OcXpiamVlZ3piais2aWJlSGo5WCs1dld4YktBaklTRWhJZkcvd1djcG5sMjZkSW1Ra0JDV0xGbUNzM1BLeFdGSVNBano1czM3S1BFc0pDUUVyVmJMMEtGRHN6UmVyOWV6Zi85K2F0V3FoVnVhVXFMSXlFaCsvdmxubWpadGlwT1RVem96UUh4OFBNSEJ3ZFN2WDU5NjlTeURTK2ZPbll0Y0xtZmF0R2xaMnA0blQ1NXc4T0JCdW5UcGt1RTZVL1ArL1h0V3JGZ2hkaHMxR28xaWQ4bTBPRGc0aUJjZlJxT1JiZHUyVWFsU0pmTGxNMTFZdkhyMUNxVlNhVlBzTXhnTXFGUXFzbWUzRHZDTmlJaWdaOCtlYk42OEdZMUdRMUpTRWdNSERxUkZpeFkwYU5EQWFueDZMRisrSEQ4L1A2cFVxWkxsMTBpa0VGRE1KRFNrYmhDUWxzRDZYOU4vNFZ3d0d0bWFxZ3ZuMzhYZDJZVkZnMnlmZHplZlBFS0dqT1g3OTVnQzZJOGZJNkJvY1lybXpmaUM5bm5ZVzd6Y3NxRlJxNG1NaWJZb1cweElUTEpxRmhBZEY4ZXA2MzhBMEtEaWx4WmxpWm1oVnFrWTFMb2RNZW1jTzJhM2tybHM4OHFQYTAzT0pTSGptOFBmYnQzays1WExhVmVyRHAwYk5LSnR6ZHBNWGIrV3R1Ty9aMVQ3NzJpUXl0MTJldEV5N08zc2tNdmxva01xbjdjUFNUb2RhcVVTdlY0UG1GeUdHV0crWDgyb0k2aXQvTHZVdkhqN2xxRkxGckZvNEJBSzVzcWQ0VmlBSE80ZW5GdnlBMnFWeXNKTmQrM2hmWHJNbm9HOW5SMVR1L2VpYXVteUZxOUwwbWxSeUJXOERBK2pqbjhGV2xTdEFaaWNZT2R2MzZSZmkxWVc0NlBqNDBUUnRIblY2cXc5ZklpcjkrL3hWZWt5VE5td2h2TzNiMlhxcU9zOVp5YUNVYUJvbnJ5c0hqVldYSjYyczZ5N2l3cy9YN3pBK0RVL3NuREFFS3I0bWJvQU95Yi9PSk5lNHdlSnJHSFFtVHJacGk1ZG5ORzdHVDNHaCtDUkkwL0tzajdORVF3cG4za0hKeGZ5RmJYc3lLeFVxU2xac1RyZWVRcFF2VmxIWGp6Nmt3MnpSK0hrNGtiNDYrZnNYajZEVm4wc3hYb3doZis3WlUvZk9YUDkzRkcyTGh5UHE0ZDFnUG1ENjVjQWVQWDRubFZaNHFMaG5ZaU5layt1QWtYVGRid0JWdGx1cVhGMlMrbjBIQmNkaFgycVRzTWZJa0xGMHNxU0ZhdGoveEhpbVlkUGJrYUU3RUt0c1NmcVhaakZjejU1QzFLdFNYdU9iVjhwbGxDbWg3bjdka0pjRFBFeFVXeWUvejJWR3JUQ3hUM2xHa0duVGJMSVhrek54Vi8yc1BmSFdYeFpyeVdWRzdheGVyNWk3V1k4dTN1RHl5Y084RDQ4bERiOWdzV09xeEtaSTVQSk1oVEEwbnVOUXFaQW9jNzRCNGppK1VzeWYyaElwdlBsOU14RlRzK1VUdlIxMGduM2Q5QTQ0cUN4L2o0dFY4eWZjc1g4YmJ6Q21ydysrU1NSVEVKQ1F1SXo0N01UejhMRHcxbTZkQ2s5ZS9iRTJkbVp4TVJFMUdxMStLdVJXUXhLVEV4RUpwTlpPTXJpNHVLczVpdFZxaFRMbHkvbi9mdjNxRzEwRXJTM3Q3ZjRSVW9tazdGeDQwWUNBZ0p3YzNORHA5TWhrOGxRS3BVNE96dno4T0ZEZnYvOWQyclVxSUVnQ0NRbUpscDFiblJ3Y0tCZ3dZS3NXYk9HMHFWTDQrTmp1bENPajQvbjBhTkhkT3ZXTGN2SEl5WW1ocE1uVDlLNWMrY3N2OFpnTUhEcDBpVnh2MEpEUStuWHI1L05zZXZXcmJNUUtDTWlJcGd3WVFJelpzekEyOXViNE9CZ0VoTVR4Ym5pNCtOeGNIREFhRFRsV0pRdlg1NFJJMGFJcjc5dzRRSVZLbFFRajdVcTJhbXpmLzkrb3FLaUtGZXVYSmIzQStEWFgzL0Z3Y0ZCRXMvK2c1UXJVcFJzVHM0a2FKT3crOFRkMjlLalk5MEdOS24wRmV1UEhLWlY4R2owZWozTGg0M004RFdQWHIxaTBycFZUT25XaTRCaXhYa2ZFeTI2aENEWmVaYkdZZm9tOGgwVDFwaGNRelhLbHY4bzhleXZvSkFyTUJvTjZQUjZjVjI2WkdFck5pR0J5M2Z2TUdyNUVnYTBhaXZtbWpuWWFaamFvemRyZi82SkoyOWVXOHlYVmd5TStQQ0I5ekV4dkF3UDQyVllHSTByVitIQWpEbDR1dHJPRERNakpEdHBNbk9lMlhLd21mTngrc3lmVGUzeUFlVFBrVFBET2N6SVpES3I3cTFYNzk5anhQSVEralpyaVYrQmdnUXRXOHgzOVJ2U3NWNURzZFRWN003ejljbkIxQjY5QVpPZ05tbmRLbXI3VjdBU1dLUGk0bkJPL2c3TzZaR2RBek5taXc1RmM2Zk5oNjllc21UUFRxWjI3NDFEbXMrSWY0L09iQmliZWVkTk13MisrSklUVjM5bnhmNDlvbmdtOFdsdzk4NWxVYklKcHMrdVNtTnZVYzQ0Y2YzeGRPZVF5V1NpV094WHFSWkpDZkVjMmJxQzAvczNVcWhVQUIyRFpuRDM2amsyengrTGc3TXJEVHYyUTVlVXlONlZzOG1lTXkrYjU0MGxoMjloaXBhclJQaXJwN2k0ZTJIdjdFS2Jmc0VZalFJbEFxclJ2UHR3Zkl1WDVkWGp1M2puS1lCQ3FlTDRqbFdjUDdLVEpwMkhjR3IvSmk0ZDMwZVpLblhKWGJBRXJ1NmVkQXlhZ1ozR251dzU4NUlRRjB0U1FqenhNVkhrS21EcUNHMUkvcDVJbS9kbUZxVFM4dkxSSFp4Y1BsMzJsenE1Qk5Uc3VqTi9ad0RVYUJGSTlSYmZFUmZ6UWV5YUtVdDEzU1FJQXBkKzJjT1pnMXZ3cjlHSWtGRmQ4TTVUQUxYR2dZQWFqVW1JaThITzNoRzVYRTR4L3lySVpISVM0MlBSSmliaTRPeENRbXcwKzFmUDQ4YjU0d1RVYkV6ekhwWTVrS2xwMWVkN0RBWURmNXcrek5JeDNSZ3lmMHU2cGE0U0VoSVNFaElTbnhlZmxYZ1dFeFBENU1tVHFWYXRHbDk5OVJWeGNYRjA2dFRKWXN5QUFRUEV2enQyN0VqTGxpMEIwT2wwVm1OVGs1NWdOWC8rZk5GbEJZaGxoZVovanh3NXd1clZxeTFlYyszYU5SWXRXaVErM3IzYmxLdGdOQnJSSitmMWRPellrYXRYci9MaXhRdFJQTHR3NFFJYWpVWVUzdlI2dlUxQkx6Vm0wZXBqeWhQU3ZzYThEdk4yZ3VsWUJ3WUdXcXhmSnBQUnQyOWZwazZkeW9ZTkd3Z0tDckxZOXc4ZlB0QzFhMWMyYnR4b2M3M1IwZEdzV0xHQ3c0Y1AwN2R2U3V2djU4K2ZzM1BuVG5RNkhYMzZXTjY4dDI3ZG12YnQyNmU3THdxRndxYXpUZUxqMEJrc25VbUdWRGRHYzdkdHhrNmxvcml2TDExblRHVjJuLzZVekYvZ2s2M2JJRmpmL0JrRUEzZWVQZVhoNjVlNE83dFF0bkJoQmkyZVQ0L0d6ZWhZcjc1VnBwVWdDSXhZSGtKUXUvYVVMbGdJd1dna01qckcwbm1XbElpanZiMHBNMHVoK0NTbDBXL2ZSL0lxUEJ5d0RCRVhqTVoweXpZQmVqWnBUcSttemZuOTdoMkNWLzFBOFh5K2RKMHhoV1pWcWpHdFp4L0tGaXFDSUFqSTVYSU1nb0Vrblk3R2xhcndQaWFHMzI3ZHBISXBQMElqM3pGdjJ4WWlZNko1RzJrSzV1ODFkeWJPRGc3azlmSW1qNWMzTGc2T3VDWTdVcU5pWXdIYjN4VkNzaHN1TStlWkxVZkkzak9uQUdoZnB4N2RHelhOOUppbFJhdlQ4ZnU5dSt3OWM0cXpOMjh3cUhWYnNVdm95aEZqR0xmcUI3YWVPRWFqTHl2elZla3lGTS9uYTlIMDRWMVVGS04vV0Vaa1RMUk5KK1BkNTgvd2NVOXg1S1F1N1RXVDB5TTdyOExEbWJCbUpiUDY5QmVYcDFmdW1oYkJhQlNQSWNEb2pvSFlxVlM4REE4ai9NTUh6dCsrK1I4WFpqOVhESG85QnIwdVMyUE43NmNnR05EcnRQeThhU2xYZnYwSmJWSWlkZHAwcDJiTHpzamxjc3BVcWN1cngzZTVmSHcvWHpYK2hwODNMZVhOczRjTW5iY1ptVnpCM1N0bnVYWGhKT3RuaitSOTJCdDAyaVFBcTlCOHQrdytqRnEybCtmM2IzTG00QmE2alYxSTNpS2xxTnl3RFplTzcrUGlMM3ZadTNLMldPcVlsbEpmMUJTejJjejdtRm84bk5ISHN1dng0OXRYT2I1ek5iRlJrU1RFUnZQZHlObmljemw5aXhDODZtZG05bTJCbmVhdmx3M3J0ZHFVZjVNRDJ1MlNuWjNYei8zQzV2bGp5VmUwdElVN0x6RStsbHNYZjZYanNPbms4QzJNVHB2RTdZdS9jdWZLMmVSaitOcmlYTHQ5eWZTZElwUEpHYmZtQ0JwSFoyS2lJcW5aTXBENjMvYko4THRiTHBmVGJzQjR2SEw3NHBrem55U2NTVWhJU0VoSVNJaDhObGZqZ2lBd2NlSkV2THk4Nk55NU13Y1BIcVJhdFdwczNyd1psY3FVejlDcVZTc1dMMTVNcmx5NUVBVEI0bUxNM0pIUC9IeHF0bS9mVHAwNmRYQjN0N3lwYXRteXBTaVNDWUxBczJmUHhIbENRMFBSNi9YVXFWT0hHalZxSUpQSjBPbDBvcE1LVEJmcTJ1UUxUWUNuVDU4eWJOZ3dpM1ZNbno3ZGFsOVRpMFViTm16QThST1Yrb1NIaDJNd0dJaE52b2tPQ3d0RHA5TmhuOHE5WW5idFBYandBSTFHZzUyZHBZVmZMcGN6Wk1nUThUZ2NQSGlRUEhueVVLWk1HYXYxTFZ5NGtJSUZDOUs0Y1dNQVhGeGNtRFZyRmpObnp1VGxTMU8yUzNSME5ETm56aVFnSUlCaHc0YUpOL1puejU1bCtmTGw0bXZOUkVWRklaZkx4WEV5bVF5dFZrdFltR1VwaWJPenM4VitTYVRQc3IyN09YUGpHcms5VTJjSW1rU1M2UnZYY2ZMYVZWYU9HRU1PZHcvR3JscEJseGxUR2ZGdEIxclhxUFczMS8zenBRdHNPSElZdVV5R281MkdBNytkNWRpVnkveng0RDZ1RG82MHExV0hXYjM3WWFkU2MrM2hmY2F2WHNsdnQyK3lJcFVMN2RLZmY2SldLcG5TclJjMXlwV24rZmNqZVJjZGhWd21RNjFVMFhpVTZaelQ2dlVrYWJWVUg5aVhYWk9uazhQRGc2SjU4dkxMdkVVMEhUMGNCODNIZDZiYmVQUm5OaDg3U2tDeDRqaWwrcnpwRFFheGJETTFScU1SZmZLTnN0NWdJR1RQVGpyV2EwQ0h1dlY1L1BvMWF3NGZaT2VwazJJR21TMGFWUHlTeXFYOGNIRjA1R1ZFT0g0RkN0THdpMG9VeUptTGZENCtOanRzOXA0N2sxdFBIbU52WjJmVGhXWVdNRE56bnVsdDNPUzNxRnFEN0s1dUZsbG40cnlpUzhWb1VacHBac0thbGZ4ODZRSUt1Wnk2QVJYWlBuR0t4ZWV3VUs3Y2JBeWV5SkZMRjlqNTYwazJIdjBaTzdXYTNWTm00R3p2d0s1VEoxbjEwd0hjbkp4WU1XeWt1Tzk3enB6aTJvUDdoSDE0eisvMzdxYWJNV2ZHUWFOaGZKZnVuTHQ1WFJRdHQ1NDR4dk8zb1lDcGkyWkc2UFI2Q3dIYTdIaThlT2MyUVVzWDQrcmtSR0NEand0Rmw4Z2EzY2N0d3NNNzh6SmhNQWxRK1l1WFE2RlVvbFNwY2MzdVRUSC9LdFJ0MndOM2I4dnJndnJmOXFaQzdhWTR1M25RdlB0d290OUhpRGxoSlNwVW8wU0ZhdUpZdlU2TE5pa1JnMTVuRXBpTlJwREpVS250a01sazVDdGFtcUJGMjhXeVNybEN3WmYxV3ZKbHZaWUlCZ054TVIvUUpTVWlHQXlpc3d2QTBTVWw0OURESjdlVjYyN1VzbjBXai9NV0tVWDVHbCtUSTI5QmN2Z1d0Z2pORndTQkEydm04VlhqYnl5eTN6NFdOMDhmQnMzWllMTVJRSW1BcW94Y3VnZDNMMHYzcVlPVEM5M0hMUllmcTlSMmxLMWFuN0pWNndPbTR4Y1gvWUhFK0ZqeEdBcUNnRUtod01ISmRFNTNEMTZFTW90WmNES1pqRm90Ty8vRlBaU1FrSkNRa0pENFgrV3pFYy9rY2puZmZmY2RSWXNXNWNXTEYyellzSUhjdVhQajUrZG5NMlRlTEs2WVN4b0VRY0RUMDlQbTJMMTc5MUtwVWlVcjhheGh3NFppMldkQ1FnSWpSNDRVUmFPNWMrZmk1T1RFRHovOEFNRExseThaTzNZc3c0WU53OC9QejBwSUE4aWRPemZMbGkwVHhiNnVYYnN5ZGVwVWN1UXczV0JIUlVVeFpNZ1FWcTllalNBSTZIUTZxNUxQckdJVzdsS0xYeXRXck9EMjdkdmlzUms2ZENoYXJaWUZDeGFJWTVLU2tnZ01ETVJnTU5DMGFZcUxKRFkybHRqWVdQRzFacmRYV0ZnWUowK2VaTzdjdVJicmo0eU01UFRwMDVRcVZjcGl1YWVuSnpObXpPREFnUU1BSEQxNkZCOGZINzc1NWhzV0wxNHN1Z05YcjE1Tng0NGRjWEd4RkFJbVRwekkwK1R1aG1iV3IxL1ArdlhyTFpZTkhUcVVyNzdLT0g5RndrVCtuRGxCQmswclZ4V1hhZFJxdnExZGorcGx5OUdwZmtOUjBKalJzeS9iVGg2bmxuL0FKMWwzNllLRnFGeXFOQ1BhZDhMVnlZbDgzajRVeitkTGo4Wk5LZWxid01KaFVMWlFFYmFNbjhUdmQrOWF6RkhiUDREOE9YS0lPVnQ3cDg3TTh2b0ZRV0R1MXMyMHIxUHZMelZDNkZDM1B0L1Vya3V1N0o0V3k2ZjM3SU5YdG14VzQyVXltWVVENlllZ1VXS1RnUUk1Y3pLNW02a0JnRmFuSXlZK0hwMUJiNzRQUnlGWG9GUW94UHdzQnpzTm00TW5abWs3VzFXdlNXMy9BTDd5SzJ0VENISjNjV0Z1MzRIVUtGYyszVG11M0x0TEhpL3IvS0FjSGg0MmhUTXdpYkE1UER5U3c2U3RiM3c3MVd0QWJmOEFLaFFyWVZYQ2FVWXVrOUh3aTBvMC9LSVNNZkh4dkgwZmlaZGJOcUxqNHpqLzV5MENpaFVqT0xBckxnNHBQektVOE0zUG5qT25LSkV2UDkyK2JpSm0rMlZFU2QvOGxQUk5DYlFPalh6SDY0Z0l4bmZ1WnRPdGxwcXhuVHJqYmVQOXJ1SlhobjNUWnBFcnUrZG4yUVRtdjBHQkV1bC9adE9pVktucE5TbkZYVm0xOGJmcGpsVW9WWGptTkxuT1ZYWWFQSHpTRitpVUtuV213azdxUExMVXlCV0tkSi83V0pRcWRicWRLK1Z5T1YvV2I0VnZNZXNmdWo1MkhUbDlpOWg4VG1XbnNSTE9zanFucTRlWHpaeTQxR01rSkNRa0pDUWtKUDRPLytxcjhmTGx5eHZCc2x3d013UkJZTXlZTVpRcFU0Wm56NTV4NmRLbFRGL1R0V3RYMGNFVUdocHFVVEtZRVFzWExpUlBuandXeTI3Y3VNR0VDUk1zSEd4Ly92a25LMWFzb0czYnRsU3BVb1hyMTY4emJkbzBnb0tDcUZDaFFycnp0MnpaMG1JZWM5bmp4eHlQVzdkdU1XN2N1SFNmdHpWWDJ2V2tmZnoyN1Z2YzNOd3NoTGREaHc2eGN1Vks4ZkhhdFd0eGNYRWhQRHljM3IxN00zYnNXUExuenkvT3MyM2JObzRmUDg2eVpjdEV3Vkt2MTNQNjlHbDI3TmlCajQ4UDE2OWZaOGVPSGNqbGNoSVNFdGl5WlF1blQ1L0czdDZlVXFWSzBiOS9mOUtTbEpTRVVxbEVMcGNqazhrSURBeGs5T2pSRkN0V1RCelRzV05IdnYvK2U0b1h6L3lHK1orSXVkVDQ2dFdySDMxK204K3BLeit1L2JRYjlUL01Idy91VTdaUVlVbmMrQmRpRUF5ZnJQdnJQNTMrQytaeS92Wk5nSVpYcjE3OStlL09aLzZ1U090bWtwQ1F5Qnh6eDllLzh2LzBmeFB6ZWI1bnprLy8zNXNpSWZGZm8wVlFJK0NmZjM1S1NFajg5L2xzbkdkbXRtL2Z6djM3OXhrd1lBRE96czRNSERnUU96czdDMGZacTFldkdEQmdBTHQyN1VLdjExdmNGSnZkWUtsRnBZNGRPekp6NWt5TGNzNldMVnVLTHJQVUhEOXVDaUtlTVdNR25UdDN4dGZYbDdGang2SlVLZ2tKQ1dIQmdnVmlVTDZ0VXNiL0ZDRWhJUll1TlVFUUxFcEdiUkVaR2NsdnYvMG1PclRNb2sxcXZ2bm1HOXEyYlV2OSt2V3BYNzgrSHo1OG9FZVBIdUt4OGZUMHBITGx5bUlwcUpuSGp4L1RwRWtUaS9kbHlaSWwzTHQzang0OWVsQ3dZRUc2ZE9tQ1hxL256WnMzUEgvK25JaUlDSFE2SFUyYk5yVzVMUUFYTDE3RXo4K1BiTm15b2RQcGlJMk5KVnNxeDRjZ0NDUWtKS0RWYXJsNDhTSmZmUEZGSmtkTzRuT25YR0hiTGdxSmZ6NmZpM0FtSVNFaElTRWhJU0VoSWZIMytLekVzL1BuejdOLy8zNVJrTkZvTkNnVUNwdWxtS2xKSFpCdC9qdHQ1ODJFaEFTclpXbm5mZnIwcVZneVdLUklFVUpDUXBnL2Z6NVRwa3pCMjl0ZzJrYklBQUFnQUVsRVFWUlV6aFFjSEl3Z0NQVHYzNS9odzRmVHFGRWo2dFdyUjFKU0VxOWZ2MGFwVkNLVHlVUkI3KzNidCtMODBkSFJnRW44TXhxTllvT0JuRGx6V21XUHBjWFYxVFhUYkxURXhFVHUzcjBydXZVR0RoeEkrZkxsUmZHc2QrL2VYTHAwaVNGRGhtQXdHT2pldmJ0WWRwbjJXTWpsY21KaVlvaU5qUlZMTFNNaUlnQlRLV2UzYnQwd0dvMjhmdjBhRnhjWG5KeWM2TldyRndxRkFwVktSWGh5eUxwZXIyZmp4bzNFeHNZU0VCQkFqeDQ5ck1wbnpVUkVSTEI0OFdKYXQyNU51M2J0Q0EwTnRXb1lFQmNYaDlGbzVNYU5HeHc2ZElobHk1Ymg1cFp4cDBFSkNRa0pDUWtKQ1FrSkNRa0pDWW4vWFQ0YjhlenAwNmNzV0xDQUlVT0dFQklTQXNDb1VhT3M4cTlTMDZwVkt3QW1UWm9raWtCbTBTcHQ1ODBSSTBaa3VQN0V4RVFXTEZoQWt5Wk5XTHAwS1kwYU5TSWhJWUdFaEFSS2xDakJodzhmbUR4NU12SHg4VXlkT3BYVHAwOFRIaDVPdVhMbEFIano1ZzBqUm93UTg4N016UXptelp0bnRhNlJJMDFoNk9hT203Tm16Y0xYMXplVEk1UXhPcDJPdm4zN0Voc2JTNGtTSlFCVHJwaGFyZWJEQjFNNGVZVUtGVmk3ZGkxZzZvQnBiMjlQMGFKRjA1M3o3Tm16ckZ1M3pzcWhOM1NvcWVPZDBXakVZRERRcTFjdmF0U29nVnd1dDNDc21kMS9PWFBtUkNhVDBicDFhNHQ1VW5jbmxjbGs3TjY5RzJkblo1bzFNM1VZdTNmdkhubnk1TEVROXN3T3VCWXRXbkQ4K0hIMjdkdEhZR0RnWHpwbUVoSVNFaEwvV2JTSkNhZzFmNys1aXk0cEVWV3FMcXdTRWhJU0VoSVNFaElTcWZsc3hETmZYMTh4Njh3c25vMGJOdzVCRUxoNTh5WUJBU2tCNW1haGF2MzY5ZWoxZWd0SGxsbTB5a3JaWm1vT0hEaUFJQWpVckZtVHBVdVhZbWRuSndwdWQrN2NZY0dDQmVqMWVpWk9uRWhTVWhLYk5tMmlTNWN1ZUhwNml0dS9ZOGNPY2I3NzkrOHpldlJvMXE1ZEt3cEs1dXl4alJzM2ZwSmpsaHFWU3NYUW9VUEptemN2Z2lEUXRXdFgxR2tDdXJObHkwYUpFaVU0ZE9nUW9hR2hWS2xTSlVOWFg0MGFOV2pZc0tINE9LUHREd3NMbzNmdjNobHVvN21KZ0JtWlRJYlJhR1R1M0xsb05CcCsrZVVYdW5YckpqWnh1SERoQW41K2ZoYXZpWTJOUmFWUzRlVGtSTDE2OVRoMDZCQnQyN1lWTzI4bUpDUnc1TWdSbEVvbDllclZzem9HRXY4TWRIbzk0VkVmeU9IdThaZXl5T0tURW5INGY3NlIzbnI4RjNKbTk2UmFtYkwvcjlzaElmRXBNQnFOSE52K0k2VytyRVdPZklVQUNILzlESVZDYWRIVjBZd2dHRkFvbGJobDkwbDN6aDFMSnFQVEp0Rit5SlJNMS84KzdJM0ZZN2xTaWF0N1NxT094U003VTZGMlU2bzJhWi8ycFRZSmZmNEluN3dGc3pSV1FrSkNRa0pDUWtMaTM4OW5JNTRCVmhsaWJtNXVuRGx6aGtXTEZ2SDk5OTlUdnJ5cDY1WlpLSEZ5Y3JLYXd5eWVwUlhIQmd3WVlEWFczS2tUVEowMzAzYjIxT2wwTEZteWhETm56bEM0Y0dHQ2dvTFE2WFFFQndmajZ1cEsvZnIxMDkyWHExZXY0dXZyYXpOWDdUK0YyWDFuZHByWm9ubno1a3llUEJtQStmUG5wenZ1elpzM1RKOCtuYkZqeDVJM2I5NU0xKzNwNmNtV0xWdFFxOVVXWXNpZE8zY0lEZzVHbzlFd2VQQmdDeEVVUUt2Vm9sQW9DQTBOcFhMbHl0U3RXeGN3T1JILytPTVBPblRvWURFK0xpNU96SDZyVTZjT2UvYnM0YzgvLzhUZjN4K0FSWXNXVWFsU0pRUkJZTzNhdGZUczJUUFRiZjlmNTQ4SDkvRjJkeWVuUjByNTY1dDM3eGkyWkNITGhvN0ExY21KWm1OR01LLy9JQXJtekpYQlRKK09SNjlmMFdIeWVNNHYvVkhzUnBsVkpxeForWC9zblhkMEZGVWJoNTl0NlQyRWhONDdpQkI2TDRJZ3ZVb1RVRG9pU08rRVNBdGRFRUdxOUNKSUYwV0tWRUdVcW5TUWtrQkNTQ1YxMit6M3gyWW4yZXdtQk1SUGtmdWN3OG5PTzdmTnpPNkcrOHRiME9uMXpPdy9LRWZ0OVFZRG13NGRwRld0T3ZoNmVscWRleG9YeC9aalIralJwQmtlZHNLaXRYb2REbXFOL0o0MkdJMG9GUXJpa2hKWnRHTWJZN3YzZk83OFdyMk9qVDhlcEhmejkyeHllSDM4K1R6cXZ2VTJYUnE5azZOckVRaitUdUtpbnJEcXN5RjhQR3NOUHJuenNuektJTFFweVhJNmhOU1VKSnhjM0RDWkpDU2prVktWYXZIQjZCQUFVcElTYk1ZcldqNlFYY3REU0lpTlF1MWdtNXJBMGRsVkhudk9rUFpJa2lTZnExQ2pJVDFHbWNlK2ZlVWNUOEx1Y2Z2S3I5bUtaMmNQZmt0VWVDaC9YcnZBNDN1M0dEaHRPWVZMVjJSY3A1cVlUSkpWMnhsYlRvb0tqd0tCUUNBUUNBVC9JZDRvOGN3ZWRldlc1ZXpaczJ6ZHVsVVd6N0pEcjljRHNHSERCdGsyWU1BQXBrNmRTcDQ4ZWF4c0dmK2o3dWJtWmxYUkVjemVYTldyVjZkQWdRSzBiZHVXTzNmdU1HZk9IRHc4UEhqOCtESExsaTJ6Vzlrek1qS1MvZnYzMDZWTGx4ZSszcitiY3VYSzRlSGhnVmFydGV1VlpSRVVwMDZkU3MyYU5jbWZQMytPeGxVb0ZEWjUyNjVkdThhY09YUG8yclVycFVxVll2YnMyYlJ0MjViV3JWdkxoUjBzYThpWEx4L0RodzhIeklMYWwxOStTYTFhdFNoU3BJalZtQWtKQ2JLblllN2N1Zm5xcTYvdzlmV1Z6MGRHUmxLdlhqMU1KaE5uenB6SjBkci95NWhNSnVadjIwekpBZ1dZMHF1UGJGY3FGZHdNZllnbVRkeU5pbzlEOFg4czdxdE9FNmsxR2NSbFNaSXdTQklPR1d3SnljazJmYXVVTHNQTURldUlpby9EMGM3bTE5WEpLVk1lUkFWZjdOeE8zYmNxNHV2cGlVNnZSNkZRb0ZHcjhYUno0OXI5KzV5NGNvbVdOV3NqU1JMSldpMXVhUUo5cmNHMjR1dUtVZU00ZHVrQ09vT0JWZnYzc0dyL0hnQzZObTVLOXlhMmd2cVQyRmkyL1hTWU80L0NtTkZ2SU1vTTR2TGRSMkhVTEZ2K3VmZExJUGk3VVNnVWRCZzBrYld6UnZEOWhpVjBIem1UU2FzT3lPY1Q0cUtaM3ZjOWd0Y2ZzZWxyME91WTJpdHJBWGg2dnhaMjdaL08zeVI3dWFrMWpneWRzeGEvZklWWk5Pb0R5bFZ2SUxjN3RHMGwxWnUwNWZhVlgvbnRwLzFVYWRqUzduajcxbjVPcys2RGFUOWdQSDU1QytIb2JQNURpMUtwWk9TaTdmZ0c1Q2MyTXB5UXdXMkZjQ1lRQ0FRQ2dVRHdIK09ORk05TUpwT1ZzRFZnd0FBMEdnMFJFUkhFeE1SdzZkS2xMRDI2L1AzOXJVSTJ3YndwZDNSMHRBcnZ6QzUwMGhKT0NGQ3paazFTVWxMWXNtVUxlL2Jzb1VLRkNvd2VQWm9MRnk0d2YvNTgzTjNkcmZLcmhZV0ZNV3ZXTEFJQ0FtaldySm5OZFZsK1pnNVZNeGdNaElhR29sYXJyVGIrbGlUOTRlSGhzc2RkeHZIMGVyMU53UUdEd1dCei9SWXNlZENLRnkvTytQSGpHVE5tRENWS2xKRFBIejU4R0lDV0xWdlNxVk9uTE85UlZ1ajFldjc0NHc4T0h6N00rZlBuNmRtekorKzk5eDRBMDZkUFovSGl4WHozM1hjMGFOQ0F3TUJBaWhVckpvZHBndGxyYnY3OCtjVEh4ek5wMGlTYjhmLzg4MCtyQWdJWmhUT0FLbFdxTUhmdVhDUkpvbXJWcWkrOC92OGFDb1dDZ2EzYk1XclpGd3hwM3dtRDBVaXFUc2V6SkhQdXVKaUVaOFFsSmFKVUtJbUtqME9qVnFGV3FjbVQ2YjcrVlhSNlBlMG5qMlBSMEJFVXk1dFBmdjlYNmYraFZidVd0ZW9RL0dGZmN4K0RnUWJEYk1WcEMrK08rdFN1Zld2UU5FcmtMeUFmVzd5OUxGNmxPNDcveFB4dG02MzZuTG42TzBGclZzckg1MWV1QmVEbnBTdDQ5RFNLVGtFVE9EQm5BYjRlbnR4NUZNWVB2NXpsd0p3RitIdjc4Q1EyaG81VEp0QzhlazI3NnltWTI1L2xJOGZTYytabjdEcHhqQTcxRzFxdDdVVTk3d1NDdnd1bFVrblhUNmVoU3Z2OWVtci9WdndMRktWRXhXbzJiYmQ5TVpWOFJVcFRwMlVYVkdyemUzalVvbTM0NVN0czFlN3c5dFZVYTl3R0Q1OWNWdmF4SGF1alVxWC9IcmY4M2t1TWorVko2SitVcWxRTGdQUEh2dVBwby92MEdqZVhDalVhc3paa0pFNHVicFRQSUs1WlVLczFsSzVVRTk4OEJUSG90RWhHSTVKa3hHZzA0T1JxNjZrdUVBZ0VBb0ZBSVBqdjhFYUtaM3E5M2tvQTh2RHdBT0RLbFN2TW5qMGJkM2QzMnJWcmwrUHhEQWFEamFDVUZSYUJ5Mmcwb3RmcjJiaHhJei85OUJOYXJaYk9uVHZUb1VNSGxFb2x0V3ZYNXU3ZHV4dzVjb1JXclZyaDVlWEZrU05IV0xGaUJYbno1bVhTcEVrMkFwL0ZxOHRvTk5xY2k0Mk5aY3lZTVRaaGp3QXVMaTVNblRyVjdscjFlcjFWd1lFdFc3YncyMisvRVJDUW5vZkdNdS95NWN2NTVaZGZtREZqQm41K2ZueisrZWRNbURDQlBuMzZ5RUpma3laTjhQYjJ0c3AxWnNFaXd0a1Qvd0NXTEZuQ2lSTW5VS2xVMUs1ZG04OC8vOXhxSFlVS0ZXTGV2SG1jUEhtU2d3Y1BzbWZQSGh3ZEhWbXlaQWt1TGk3OCtPT1A3Tml4QTNkM2Q0S0RnL0ZNQzdFN2RPZ1ExNjlmSnlZbWhqLysrTU51Q0s2RnJsMjc4dkRoUTV5Y25NaWRPM2VXN2Q0a2FsVjRpeloxNnFIVDYxbTVidy9mbmYxWjl2enFQaTBJTU9jUUcvbmxZaVNUUkdDcDBpd2VPdUtWcmtHalZoTWVIUzE3WFZsK1drUXFBS05reENpWjB2dWtyZkhiYWJNb0hKRHVOUXF3Y3Q4ZTJ0YXRqMSttU3F1Qi9YckwxeVpKRXJmRFF0R2tiZXpESWlNeEdJMjByVnVQbHJWcW8wQ0IzbUN3OG40em1VeG8wN3hYQVJ3MUR2eHg3eTY1dmJ6eDkvWkJwOWN6ZWZWeVJuZnRqciszdVdyc2hvTS84RzdWNnZpa2ZVL1pvMGlldkN3Zk9aYlNCUXRaMlUwbUUvb2NmamNKQkg4WHlZblBTRWw4aGpKTmFQYk1aYTR1SGZ2ME1lZVBIMkJZeGZWVzdlTmpubkx4eEVHS2xqT0h5eHNOZXJ6OUFsQ3FiUC9MY256UEJpclVhR2dqbnRWczF0RzZrRURhZDhLTkM2Y3BXTEk4TG00ZVJJV0hzbmZOQWxwOU9CeFhkeTlLVkt6R3UxMEhzbkhlZU9xMTdrYVQ5L3VqeVJnT3FsQXdiOWo3OHVISE0xZnpMUFlwN2w2K3VMcGJmMWQ4ODBVd1RxNXVOR3pYQzNkdjY3VUpCQUtCUUNBUUNGNC8za2p4Yk5DZ1FUWWVSUUNWSzFkbTZkS2wrUHY3djFDUzhhQ2dJQ3NSSnpzTUJnTmx5NVpGclZhajBXaklsU3NYZ1lHQmRPblNCWDkvZjZ1MjNicDFvM0hqeG5pbGJlQnIxNjVOUkVRRTdkdTN0L0VTQTNCMGRPVDk5OSszc1lNNVoxakdnZ012aXlYTXNsR2pSbGJ6dG16WmtxcFZxOUttVFJ2NVhvd2NPWkx2di8rZW1qWFRQV2I4L1B6c0NtZGdGdUg4L1B6UTYvVjJRejVidDI1TmpSbzFxRkNoZ2swSXB3V0ZRa0c5ZXZXb1Y2OGVTVWxKUkVWRjRlUGpRMkppSXBjdVhhSjgrZklNSGp6WUtwOWQ4ZUxGT1h6NE1NV0tGYU5qeDQ1eWJyZXN5RW1PdGpjRnJWNkhScTFoZkZwdXJna2Y5R0p5cjQrNCsvZ1JQYVlGY1h6eE1nRHFEeDNFdWdsVGJFU3FWNFhsODVyZDUxYWxWS0hLa0pkY2J6U1N4OWRYRnNNeXN2N2c5elFLckdJam5uVnUyRmd1SkpDVW1rcXZXZFBRcEczb3g2MVlpb2VyS3dkbW15dmczZ3QvVEwrNXM1alZmekJWUzVkQnA5ZmI5UUk3ZGVVeVZVcVhBY0JCbzJGazUyN00yclNleGQ5K0EwQmtiQnp1TGk2Y3ZmWUhBRjhPSDAwaC93Q2tOQTlheS9yTEZpNWlNM2FxWHNlejVLUXM3NGxBOFAvZzBzbUQ3Rms5VHo2ZXN1WUhYRDI4cWRPeUc2Y1BiT2ZteFRQa0xWSlNQbi91OEc0OGZmMm9YTi84dTBLdGNXRGNzajFFUjRReHRtTjFtL0VYRE85cVl4dXhjQXRldWZ4dDdGZlBIYU5zMVhyRVBIbkU2dW5ES0ZXcHBsV1lacjNXM1hGMmRXZlh5am5jdkhpR1QyYXZ0UXJCSExWb0c3bnlGc1NZSmtwdlhSeEU5YWJwZjJ4ejgvTEIzVHNYNTQ4ZlFLbFUwcktYZlE5V2dVQWdFQWdFQXNIcnhSc3BualZzMk5DdVhhUFI1RmdFeTBpNWN1VnkzRmFqMGNnSjlRRmF0V3FWWlZ1MVdtMVZ3ZFBKeWNrbXdYMUczTjNkc3hUUFhoVjE2OWExc1hsNGVQRFJSeC9aMkJVS2hSeFNtUlA4L1B4WXZueDVsdWNMRml6NFFzS1ZxNnVySEVycjV1Ykd4SWtUN1ZiL0xGS2tDTE5uejg3eHVJSjBXbzRiUmN5elp3QWNtcjlZOW83U0d3eTRwZVVEK3Jzd0dJMkVSajR4Sjl4WG1rV3p5TmhZSERRYW5xWVZ0WGdjSFdYVnh5U1pQYitLNXMyTGcxck4vcEQ1aEQyTkpMQmZiNXZ4T3dkTnRMRjlFendEZngrelI1aTdpd3RubDYzaTNQVnJERm93aDQyVHBzcmk0TVhidDVpNWNTMWp1dmFnYXVreS9ITHRLcDh1K1p5UUFZT3BYN0dTUE43VHVEaE9YTG5FdEQ3cHVjOXFsQ3ZQMDdnNERzNzdISGNYRndMNzlXYjNqTm55YTFWYStObWpwNUcwblRoVzdwYzVuRlF5bVVoS1NTRTgwejBRQ1A3ZlZHL2FqaHBOMjVNUUY4M01BYTFRcFlsUjNuNEJ2Rldyc1UweGdFZC8zcVJPeTY1V1laZUFMR0xOM3ZHTGJBdnEyWmdoczFaYmhYT083Vmc5eTV4akxtNmVQTGo1TzU2K3VmSDB6VTNWeHEyWk5iQTF3eGR1d2RISm1YR2Rhakowem5vR1QxOUJTbEppdHJuTGxDbzE3dytkU3Q3QzZjS2Z4c0dSQ2N2M29VMUpRcUZRb016ME84ZHlyVTR1Ymk5VkNWZ2dFQWdFQW9GQThNL3dSb3BuZ2pjVGU4S1o0SzhSMG44d0tLRC8zQkRjWEZ4NEVCR0JTcVhrZmtRNHprNk9zbmdsbVV4RXhzYWlWcW5NNGxXZXZEeExTbUx4enUwNHBPWGh5MGxCQWNra29kUHIrYVI5SjVLMHFYU2NNZ0ZIalFNYXRRbzNaMmRHTC90Q2J1dm03RXpYNE1uVy9kUEVzM1BMVjhzMlMxaGx4aEJQZTU1eWdmMTZXeFVic0xEbjlBa0FSbnk1aUJHZHVsS2lRQUg2enBtSlJxMG1lTzFxSnExYWdWRXlVcnZDVzlRb2F5MjBMOTM5TFhxRGdZWGJ0N0p3KzFhZXhNUncrc3NWMmQ0RFMrNm12TGx5Y1dqQllwUUtCWTJIZjJMajFmWWtKZ2FEMGNpZHNMQnN4NFAwd2dsdXpzNWlReTk0NVdRV3daUUtKY2tKOFNRblBxTjU5NDhCaUk5NkFrQnNaRGh0UGhxSnlTUVI5ZmdocnA3ZU9MdTZtL3VsdmZldHhEYVRDVzFLc28wQXAxVGEvNzV2MmZ0VFpnOXVSKzMzT2pNZ2VCbjNybDNFb05maDVHeitRNHRLcmNISnhSWGZBUHZGYkRLSGJhNmZNNGFrK0ZnY25kTnpuaHIwT3B4Y1hKbTA2bnViL3BiQ0IxUFhIWmF2U3lENEY1TU11Q1NuSnVQaTlQZitRVXdnK0RlUXFrMlJYLzZUNnhBSUJQOU9oSGdtRUFoZW1zQlNwYmtmRVE2QWcxcE52M216U0VuVllwQ01HSTJTTEY0bHA1cHpucGt3aTFlbmx5d25TWnZLM3RNbmNkUm8wc1N6NTJNUnYvcTBhRTBlSDE5KytXcDFlZzR5a3drRlpvL0h4OUZSTE4rN200a2YyQmU4TW1MeDVNcFllZE9FT1N3emN6WE96QUxzcmRCUWJvVStCS0JDMGVJRXIxM050cW5UV1RWbUFublRDay8wbnh1Q0pFa0U5ZXBEaitsVDZkcTRLZTNyTmVDbmkrYzVjUFpuQUxZRlRRZWd3YkRCT0dnMEdDVWo3d2RQa25PM1pYeWR2bTRWUHU0ZUdDVnp6c0hNNXkvZnVZMlB1d2UzdzBKNWxwU0VSNGFDSnBteEZFNDR0bWdwN2k1aWd5VDQrN2w4K2hEZnJWOXNGdFlVQ2tqTEIvcjVxQjRBbUV3U2t0Rkl1LzVqQ1d5UVZrMHo3VDJldWZMbUYrT3NDNE5raDdPck94VnFOT0x5NlVNVUxWZVoxT1JFdlAzeXl1Y1ZDa1dXd2h2QUp5RmY0eE9RSDZOQmo0dWJCMk9YN0NUNHc2WU1tN3NlSDMrenAvam1oWlBRT0RnS0lWcncybU15bWE0cUZJcXFvVThlVXFwUTZlZDNFQWhlY3lKanpIL0lNWmxNZi83RFN4RUlCUDlDaEhnbUVBaGVHVC9PV3dUQUZ6dTNFeEVUell5K0F3SDdubHg1ZlhQeDYvSTFmMm0ralBuS2x1L1p4ZS8zN3ZMNUo4TkpTVTFsLzgrbkNPcVZIazZjckUxbDY1RkRmTkMwdVZVU2Y0dkhXK2JLbXoxbkJHYzdkNHBXeTZUVnkrbmVwQm5UMXEyaGErTW1KS2Vta0pTYVFxVVNKWWw1OW93aGkrYVRsSnJDcWpFVCtQN2NHU0tpWTZoWnJnSUFSa21pWS8yR2JEMTYyR3BjQmVhUTFHMUIwK1ZRell5dnMwTm5NR0F5U1RocUhQanAwbm1hVnF2T3I5ZXZjZkRYczNScTBEamJ2Z0xCLzVQSzlkK2pack9POG5GQ1hEVFQrNzVIOFBvaldYZEtFOWh5RXJhWkhVcTFtc1M0YUFCaW4wYmdsU3ZueFY4Y25WMXdjZk5BcjAwbEpTa1JOMDl2eWxhcHkrSHRxK2s4WkFwUmp4L3krOW1qREpxKzBtNy9qR3NYQ0Y0RDFnQlZWKzMraXNFZGh4S1FLd0JuUi9FSEZzRi9qMVJ0Q3BFeFQxaTlWL2IrMy9GUHJrY2dFUHc3RWVLWlFDQjQ1Zng2L1JvdGF0Yit2ODIzLzh4cDF2N3dIVFA2RHNSQnJaWTl4Q3hoWHBMSnhOUTFxL2oxeG5YcVY2eEVzWHpwSVZrbXpCdnluSVJ0Wm1UVDRZTklra1NyV3JXWnRtNE5UZzRPekIxa3J0UjY2YzR0SnExYWp0NWc1S3VSWTBuVjZmaHkxN2VNN055VlBHbkZTdDRKckVxanlsVnN4TE1VcmZhbDdvRUptTEo2QlNYeUY2QkZ6Vm9jdTNpQjFXTW40T25xeXZhZmp0S2hmaU1iN3pRTEdhOWRJUGk3aVFwL3lMclpZL2h3d2dJQ0NoYkxjVDhwVFR6TExJNWxES1dVMjZaNVpHWWtLU0dlYnljUDRNR3QzMm55dmpuUDRMM3JGOG1kMzdiWVJrYVNFK0o1ZU9zUGpFWURCell1SVM0cWtvaUhkMmpUWnhRMW1yYW5mcHNlTEJuL0VVWExWZWJNd1c4cFZqNlFnaVhzNTBLTmpUUjc2bnI1K2FOUUtPMjJFUWorTFZ5OGVIRjFwVXFWT3Q0SnZkMTR4TUtzSzVFTEJQOHhmdEhwZERQKzZVVUlCSUovSDBJOEV3Z0VyNVNMdDI5eEt5eVUrWldyeURiVDN6amZ3VjkvWWNiNnI1bmVkd0R2VktscWM5NWdOQks4ZGpYbmJseGo2ZkRSVnNJWnBHL0lNNHRqSFNhUHR4bkxhRXpma0hkdTBKaXFwY3VpeWhEaXBkUHIrV3pkR2c2ZU8wdTVJa1daUGVCamRBWTluM3crSHg5M0Q5clh0eTVXWWsvTWVocHZMbmJRSlhpeUpVck5idGhtWmo3L1ppdS8vM21YUVczYXMzRDdWc29WTGtMNUlzWHc4L0ptOVhmNytQN3NHVnJVckdXM3J5VTNYWUNQNzNQbkVRaGVGaW50ODdQeXMwK29VS1BoYzBXcnpCajFPc0NjTDh4Q3lNQTI5QXRhZ20rZTlHSVpJWVBhSWhrTjFwMU5KbHpkUGNtZHZ3Z1ZhamFteHJ2dFNYb1d5NDBMUDFPcmVhZHM1NDE4ZEordGk0TXc2SFQ0QmhTZ1ZyUE81Q2xVSERjdmMvR1EvTVhMOG5iZFptei9jaG9hUnllR3o5K1U1VmdoZzl2SzF5QnluZ2xlQS9RWEwxNXNYcWxTcFpFS2hhSXJVQUt3TGZjdUVMeitwS2FGYXU3UTZYUXpybDY5cXZ1bkZ5UVFDUDU5Q1BGTUlCRDhKU3lDVWtKeU1uR0pDWXhmc1pST0RScmg1K1VsdDlIcWRCZ2w2WlhQL2R1TjYweGRzNUpwZmV3TForSFIwUVI5dlpMSFVVOVpQV2FDalhBR29OZWJOOW5IRmkyVmJTM0dqV1RaaURFVXpPMHYyMXFPRzJsMURSNnVybFFzVnR4cUxBZU5oZ2FWS2xNc2J6NTZObXZPMVh2M0dMMXNDZDd1N2p5SUNHZkdoclZNN3BtZW44bVVKdHkxR0RkU3RsMjVld2NYSnlmMmg4eERvVkE4TjJ3ektkV2MwL2EzV3pkWU9YbzhWKy8veWRFTDUxazdiaElBL3Q0K3RLL1hnTSszYjZWNjJiTGs4dlN5R2FQVnVGSHlQUkE1endSL0YrZU83QUdnVG9zdU5PNW9XNkg1ZWZqNDU3TUplNVJNRWhvblp5c2h5bDdvcDVUMjJXMC9ZSnhzMjc5dUVmNzVpMUMwYkdYWlpwSWsyUnZWUXNHU0Zaank5WThFOTI1QzlYZmFXSVdJUG91SjR1Y2Z2dUgzTTBmSW5iOHdrV0gzMmJONkhsVWJ0NkhFVzFWeGNuRjc0ZXNVQ1A1bDZDOWV2QmdDaFB6VEN4RUlCQUtCNEo5RWlHY0NnZUNsa0NTSm5TZU9zZW5RUVZyV3FrUFBHY0VVelpjUEYwY25XdFdxeTdQa0pOeWNuRkVxbGRSNXF5SktoWUxFbEJSU3RGbzhYVjF0cWtPK0RGVktsMkhyMU9rVThnK3dzaitKaVFHZ2M5QkVhbFdvd055QlEvQjBzNytKemVmblp4TzJhSkpNT0RzNFdnbEp4eGN2eTNJZENvVkNGc0xlQ2F4S2Ntb3FTM2Z2Wk1QQkg2aGFwZ3h6Qnc3aDFPK1hHYjlpR1Y2dWJuelN3ZXpwb2s4VEhyOExtUStZODY1dE9QZzlqU3BYc1VrMmJqRGFocUVCUElpSXdFR2pZZTdBSVR4TFNtTGErcThaMUtZZDVZb1VsZHNNYWRlUnMxZi9ZUERDZVN6NWRDUzV2Ynl6dkJhQjRPK2kyanR0OGZET1paWHJ6SUpGM0RLWnBCY0taelFhREJnTit1ZTJNeGlzblFoTzdkL0s3MmQvNHVNWnEyU2J5V1RDYURUSUhtNFdMT0hmUnFOQi9tT0JOaVdaZGJOSGNlL2FSUXFYZnB1ZVkyWlRxbEl0N3QrNHpKRWRhOWcwZndJQXZjZlBwM1RsZEkvUG9LOS9aRWIvbGpnNE91WDRHZ1VDZ1VBZ0VBZ0UvenhDUEJNSUJDOUZZa29LUnkrY1ovYkFJWlFzVUFDdFhzZFBGeTV3VW5PSlVjc1c4emdxU2hhVUFJNWR2QUNZUXhXUExGenlTc1N6WDI5Y0p5azFoWXUzYmhJUkcwUG9reWRjdTMrUGlOZ1ltbGF0VHJkM21sS2hhTTV6S2xuUUd3M29NNGQ5WllIbEdvMlNoTTVnWU1uTzdlejcrUlNwV2kzOVc3ZmhvK1l0VVNxVk5LMWFuZXNQN3JQNzFBbTZ2ZE1VWDA5UFZFb0Y4d2NQeGRuUkViVkt4ZTRac3htNTlBc0d0V2tuajkvZzdjb29GQXA2enZ3TUp3Y0gzSjJ0UGNNcUZDM0d6bWtoUk1SRU0zakJISnBXcmM1SDc3V3lhdVBxN015aVlTUG9PMmNtbzVjdVljWG9zVGhxSE9UelJ4Y3VvZG1ZNFRnNU9DQVEvRjE0K3dYWUZjN0FITkxwN1JlQVFhOUg0K0NZNHpIN1RsbU1yNyt0UjJsbWhzNWVoM2Z1OUtxYXRWdDBwbFNsR2xaZVpBQURncGZobWNzZmV6VHZQaGczRDdQdzdPanNRdjAyUGVnd2NBSytBZW56Rnk1ZGtUNlRGcEVRRjgydHk3OVFxbExOOUd1VUpIWXNtMEdkRmwxUXFmLzY5NTlBSUJBSUJBS0I0UC9IYTUzY3BuTGx5aWFBblR0My90TkxFUWorTmJSdjN4NkFDeGN1dlBEbjIvS1plaFVKNUhVR0E3RUp6MGhNU2NGZ01HQ1VKQ1NUaEVxcG9reWh3bjk1ZklDRjMyemx1N09uQ2ZEeHBVQnVmNHJseTBlNXdrV29WS0xVWHhLQ3p0KzZRWm1DaFhGeGVyNTNpRTZ2Wjhqbjg1bjRRVzhLQlFTdzZkQkJib1krWUVDcmR1VHo4N05xcXpjWWVCd1ZSYUdBZ0N4R003ZkpXQTNVd3BXN2R5am83NCtYVzlaNWtvNWZ2a2pkQ2hWbFQ1bk1oRDJOeE0zWjJXb01TWklZL2RVU0N2dm5rVDNpQlA4OWhudytuek5YZndkb2Z1SENoUi8rNm5pVzd3cFJQZkxGZUhEcmR3cVZyUEJQTDBQd0QyTXBldkV5djZjRkFvRkFJQkQ4TXdqUE00RkE4TGZnb0ZiajcrMkQvOThZSVRpOGN4ZUdkKzd5eXNjTkxGazZ4MjBkTkJwV2pFN1BvOVM5eWJ0WnR0V28xZGtLWjVZMjluZ3JVMzQxZTlTdldDbmI4L245Y3R2WWxFb2x2ZDU5TDBmakN3U0N2NFlRemdRQ2dVQWdFQWhlVDBTZGRJRkFJSGpERWNLWlFDQVFDQVFDZ1VBZ0VHU05FTThFQW9GQUlCQUlCQUtCUUNBUUNBU0NMQkRpbVVBZ0VBZ0VnamNTWFdyS1A3MkVsMEt2MDFvVlpIbVRTVTZJNThMeDc5SHJ0UC8wVWdRQ2dVQWdFUHlIRVRuUEJBTEJmNDVrYlNvdWpzOVA5djl2UTZ2WDRhRFdvRkNJSE5KL0JmSDhCVGxoKzVmVDBPdTBkQnMrUFVmdGpRWTlKL2R0SnJCaFM5eTlmSzNPUFl1SjRzekJIZFJ0MVEwWE40OGNqV2ZRNjFnOWJSZ2RCazBnVjU0QzJiWTkrdTNYdUhuNVVLMXhHMUtTRXBqYTY1MXMyOWRzMXBHMmZVZGIyU0llM2lXZ1lOYlZoNU1UNGxrUi9ESGRoMCszcVVKcVFadVN6SmJQSjlPNnowaDhNbFF2alhyOGtEMnI1L0Z1MTRIa0wxNDIyN1g5RmFJandwZ3pwQU9UVi8rQW02YzVvZWE1dzd2NVlmTXk4aFlwbWUzMWJmdGlLaDdlZmpUdjhURUE0OSt2aFdRMFp0bCsrcWJqYUY3RDd4R0JRQ0FRQ0FSL0QvOEo4Y3hTWFZBZ0VBaW1mcjBLblY3UHpQNkRjdFJlYnpDdzZkQkJXdFdxZzYrbnA5VzVwM0Z4YkQ5MmhCNU5tdUhoNm1yVDkxSFVVNUpTVXRHb1ZUa1NQQ1RKaE02Z3AzVEJRZ0NzL200ZnZoNGV0SzFibjRUa1pCb01HNXh0Lzg0Tkd6TzIyd2RXdGp1UHdpaWVMMytXZmVJVEV4bTRZRlk5RTkwQUFDQUFTVVJCVkRheitnK21jRUFldTIyU1UxT1pzUElyUm5mdFRyNWM2UlZDSHp5SllNNldqUXh1MjRGeWhZczg5L3BlQmJ0UG5lQkpUQXo5VzdWNUtSSHBUWHYrZ3B5UmtwUmdZeXRhUHBCZHkwTklpSTFDN2VCb2M5N1IyZFdxY3ExQ29lVDdUVXNwSFZnSGR5OWZESG9kQ29VQ2xWcURpN3NIWVhldmMvMzhLUUxydjRja1NlaFNrM0Z5Y2N0eVRVcVZtait2WGNCbzBEOTMvUWE5anUvV0xhWk01ZHE0ZWZreWZmTUoxQm9OejJLaWlBeTdUNG1LMVhnUytpZExKL1NsK0Z0VmFmM1JTS3YrVDBML1pOSG9EK2c4WkFxVjZqYXpPNGZHMFludys3ZVJKQ25MZFVSSGhITDM2bmtiOGZEMmxYUGN2WG9CVDEvYm9pU3ZFcFZhQTRBNnJacHlha29TSi9adG9YVGwydGtLWndEZWZubTVjT0tBTEo2cE5RNE1tTEVVMzB6Q1pYUjRLRitNK3hDVjV1VXJOZ3NFQW9GQUlQanY4VnFMWnlhVDZaeENvYWoyVDY5RElQZ1hjdkdmWHNEL2c0VGtaQnRibGRKbG1MbGhIVkh4Y1RqYTJmeTRPamxaYllpVlNnVmY3TnhPM2JjcTR1dnBpVTZ2UjZGUW9GR3I4WFJ6NDlyOSs1eTRjb21XTldzalNSTEpXaTF1enM0QXJOcS9sNFBuZmtHdFZwRlJPcEZNSnBKVHpkNVBTcVhDeXE3VDYvbmxxOVVBNlBSNkZtN2ZTcDIzS3VMcjRjblBTMWVnVVd0NEdoZkwvZkJ3cXBjdHg5M0hqL2d3WkRyVlNwZGxkSmZ1VnRkeTkvRWp1bjBXUlBCSGZXbGV2YWJkZStUazZNQ3QwRkNNMld5SVF5T2ZjUDdtRFhKbEVvL09YYi9LK1pzMzhQZitHMHVtWm1MdjZaUDRlWHJsU0l4NjA1Ky9JR2NZOUxwc1BiV205MnRoMS83cC9FM2tLWlJlVEVPcFVnR2dTdnQ1OXVCTzlxMWRhTlhuMXFXemZQTkZzSHc4ZThjdkFKaE1KaExqb3UyS2RIcHRxcFc0WjlEcmNIWDNrdWNEYU5pdUY3OGUzY3VoYjFiU2ZzQjROR25qL0hwMEh6L3RYRXZIUVJQNGNkdEtDcFYraTI3RHAxdTl4d0g4Q3hTbFNvT1c3RjA5bnhJVnF1SHM1bzVDcWJKcVp4R21GQW9sUnFNQlRDYlpadUh4L2R1VWVydUdQTCtGaXljUFVxSmlOUXg2UGJHUjRiTGR5eS9nbFhoU2h0MjVSdjdpWmVXeGxBcnp1dmV0V1VEU3MxaXVuei9GMkk3VnJmcFVhOXlHRG9NbXlNZmxxdFhqeUk3VmhEKzRRNTVDeFZFcVZXUkg1bnNvRUFnRUFvSGd6ZWExRnM4dVhyeFkvZm10QkFMQmZ4R2R3WkN0cDg2N296NjFhOThhTkkwUytkTTlEVlJLNnczeGp1TS9NWC9iWnFzK1o2NytUdENhbGZMeCtaVnJBUWpxM1llZzNuMXM1dGo0NHc5cytQRUg5c3ljZzVORDF0NExINzdYa2oyblQ3Qjg3MjRtZnRCYkZudjJuanJKbWdQN21OenJJNzdhdTR1S3hZb3pxLzhnbTgxY3NiejVhRlc3RG5PMmJLUjZtWEs0dTdpZ1VpcXQybWxVNXE5NXBVS0J3V2pFWkRLaFVWdC85ZDhLQzZWbXVmSTJZdFAzWjg5UXZXdzVkQVlEajZPalpIc2VIOTlYc2lGT1Nra2hLajdlTEQ0cEZDU2xwUEQ3M1R1TTZkYkRhajRMSnNtRVZxK25hTjY4NHZrTGNveEZBQnExYUp0Tk9PTGg3YXVwMXJnTkhqNjVyT3hqTzFaSGxmYlprU1NKaUFlM1pVK2s2SWhIR0kxR3FyM1Roc0NHWnVITnFOZWowcVFMVFNhVENZTk9KeCtuSmljeWExQmIxQm9OQ29YMWMxd1IvTEZzTTVra0RIbzl3eGRzd2k5dklibU54dEdKMWgrTm9raVp0NjM2TnU3NEVZL3YzV1RyNHFrVUtWdUpubVBtMkFoZUZscjBHc3E5RzVkNUd2NlFQODRlNWRSMzIreTJtLy9wK3dBMGFOdFQ5dEtLZWZLSTJSK25lL2xiaEtxaGM5YWpVQ3A0Y1BNS0FDSG5UMXVOTlgzekNSdWg3VVY1RXZvblgwN29RL01lUTZoWXU0bHNQNzU3QTcvOXRKKzJmVWRUcFZFcmVaNmZ2OS9Pa1IycmFkYkQrdnNoYjVHU2xLeFlIYjAyVmJaOU1lN0R2N1EyZ1VBZ0VBZ0VidzZ2dFhnbUVBamVYRFJwWXNlMzAyYlpoQ091M0xlSHRuWHI0K2ZsWldVUDdOY2JkVm8vU1pLNEhSYUtKbTJqR1JZWmljRm9wRzNkZXJTc1ZSc0ZDdlFHZzVYUVpES1p4WnZzaUk2UFo5VjNleG41ZnJkc2hSTUFKd2NIUm5mdFFhVVNKYTNzZlZ1MjVrYm9BeWF2WGtIbGtxV1lQM2lvamVCbFlYaW5MbHk2ZllzSFR5STRjdjQzdGh6NTBXNjdqbFBNSGhpOW03WGdrdzZkQUhqMDlDbXRKNlRuUlFyczF4dUFUWk9EVVNnVVhMNTdCNEJUVnk1YmpmWHowaFYydmJwZWxGOXZYbWY4aW1Xb1ZTcVVDb1g1M2lvVUxObTVneVU3ZDlpMGw5TEVzM1BMVjR2bkw4Z3hSb01lYjc4QWxDcmJlM2g4endZcTFHaG9JNTdWYk5ZUkJ5ZXpoNkUySllrbDQvdWdTbnNHbXhaTXhNWGRnL0ZmN1FVZ011dytYMDBaU1BmaDB5bFdvUW9HdlE1MXBzK0hzNnM3TTdlZXNwbC9iTWZxZkJMeWRaWTV4akpTb1VaREFPS2luakJyWUdzNUpOUmtNbnVWaHQrL3piUSt6Y0ZrSWpVbGlXbWJqdUhnNkN6M2QzSnhZOFRDTFNpVlN2SVVLazdqVG4xdFJQQ3B2ZDVoU01nYWZITG50UkxoMUJxek1EVjEzV0dydG1vSEJ3NXMrSUpDcGQ1aThJeDBnVm12VFdWUzkvcW9OZmFGdkJmQnYwQlJXbjgwa2oycjUrUG9iQTZmTmhvTlBBMS9TUHNCNHlsZm93RnpoM1NnZVkrUGNYUjI1WWZOUytrMWRoNnU3dGFmZjRWQ1NaL0ppNjFzOWdUVnA0L3VNMi9ZKzBpU0pBUnJnVUFnRUFnRU11Si80d0tCNExWRWJ6U1N4OWRYRmtNeXN2N2c5elFLckdJam5uUnUyRmhPSkorVW1rcXZXZE5rejZ4eEs1Ymk0ZXJLZ2RrTEFMZ1gvcGgrYzJjeHEvOWdxcFl1ZzA2dnh5RUhHOEhwRzc0bUlUbVpDa1hOK1hlZTE2OXg1U29BUEltSjRiMnhJK1NRUUNtdGt0NnQwSWMwR1RrVUUyWlByVk5MbHVQc21PN0o0ZWJzelBiZ0dTaVZTa3JrTDJBM1YxaURZWU5aUDJFS2VYUDVXWWt3bG5VZFc3VFVxcTJEV3NPaWI3ZFJzVmh4MW95YkpKOUwxZW1vL1hGL1dYRDZxelI0dXpKbmxxWnZ1SWN1WGtDK1hINk03ZllCT3IyZTlwUEhzV2pvQ0lybHpXZlRWengvUVU1UmF4d1l0MndQMFJGaE5xRjlBQXVHZDdXeGpWaTRCYTljL2tDNjhIWG45MTlaR1R5RW9YUFd5b0xMdmV1WDJMVThoRFo5UmxLc1FoVnVYejdIMnBDUmRCOHhrN0pWNndKbW9WWXlHbERsc0JpRXlXVENhTkNqVUNwUnFkUWt4RVdqUzAxQnFWVGhtY3RmRnZHQzF4OEJJRFl5bkpEQmJlVmpTMEVCaStCbDBPdElqSS9GMGRrRk1PZHljM0p4SXpvaWpQQUh0eWxmdmFIVi9FN09ycmg2V0lkcUs5TENqNTFkM2Ezc2Y1dzl5cTFMWi9razVHc3J1OUZvUUtGUTJualp2U3cxbTNVa0tpSlVGdU5VS2pVZEIwMlV6OWR1MFlWdFh3VGo3T3BPajFFaEZDc2ZhTlUvNHVGZGxFb1ZDZ1g0QmhTUVEyTG5EWHMveXptTkJqM0t2K2cxSnhBSUJBS0I0TCtERU04RUFzRnJpWU5hemY2UStZUTlqWlE5cGpMU09XaWlqZTJiNEJuNCsvZ0E0Tzdpd3RsbHF6aDMvUnFERnN4aDQ2U3BzZ2ZUeGR1M21MbHhMV082OXFCcTZUTDhjdTBxbnk3NW5KQUJnNmxmc1ZLV2ExcC84SHQrdTNsREZxaDJuVHpPOW1OSFdUSnNKRDRlMWhYNG91UGpTZGFtb2xLcENQRDJrVVdnNDR1WEFmQTRPb3BXNDBiSng1YUU4bzVwbTBlZFhrOXNRZ0xPVG80b1VPRHE1SVNic3pOaFR5TzVGUnBLbzhyV20wZFhaMmU4M2EwM3ZzcTBqYnk3aTR1Vi9laUYzemp6eHg5c21EakZ5bTR3R2xFcUZISy9WMGxDY2pJWGI5OWliRmR6UW55TldrMTRkSFNXYzczcHoxL3c0bGk4d1N4NXlBQ0NlalpteUt6VlZ0NUhZenRXdC9FY0EzTitNWUIxczhmUXN0Y3c4aFF1d1ZlVEI2QlNhOWkrZERwYkZ3Y2hHWTJVcmx5TEVoWFQwN0hldjM2SjVVRlpGN0RJU3NCcDEzOHNOWnEyNS9pZWpmeHlhQmU2MUJRbXJUb2doNU5tRmdJekgxdThwaUlmM1dmUnFQUkNFOFBtYlNCdjRaS2MzTGVGSzJlT1VLcFNyWmNPclN3VFdJZUNKU29RL3VBT2YveHlqS1pkQmdCbTRlbFZlSjFscEZYdjRjUStqWkNQSDkrN3lhbjlXL256MmdVUzRtS28wckFsRGRyMVl1UDg4Zmo2NThNM0lMMlF5dGN6aDVPYzhBeWROb1dwNnc3TEltQy9vQ1g0K3RzV1hJbVBpYlQ3SGhBSUJBS0JRUERtSXNRemdVRHdXbU1SS2l4NXFBRHFEeDNFdWdsVHJNTDVBdnYxeHNGTzZOdWUweWNBR1BIbElrWjA2a3FKQWdYb08yY21HcldhNExXcm1iUnFCVWJKU08wS2IxR2piTGtzMTNIZzdNOHMyYm1ET1FNL0p1aHJzemRWbzBxQmZQUFRZVDRNbWM2eWtXUEk2NXNlR3JiKzRQZnNQSEdNWkcwcVA4NWJKSXNubVlXZ3pNZVdEZkc5aUhDNmZaWXVibTJlOGhtbENoUms0NDhIT1h6K0hMVXJWSGpwME1xNmIxV2tRdEZpM0E0TDVlaUY4d3hxYTg1MVpBNWpmUFhpalNWOHRHUDlodVJPSzA1ZzhkQ3gvSlFrQ1lNazJUekROL1g1QzE0Y3k3MnpxcnhwTXFGTlNiYXB4cGs1bVh6NC9kdUUzN3NGUU1HUzVkbStkQnJENTI5bTRMVGwrT1RPQzhEeW9FRklrcEdPZ3lmeHhaaGUxRzdSaGVwTjJsSzR6TnZNM0hyS0tnenl5cytIMmJrOGhKU2tCRlJxRGIzR3pxRlVwVnBwUzVJd0dnd28wdGJic3Rjd1d2WWFKb3Q2cGpTdlJJc0lhUEU4c3h4YlBNOHM1Q2xVWEo1L2JNZnFxTlhtNzRXR0hYcHo3dkJ1Zmp1Nmo1ck5PdWJvSG1ZVzZEUU9qcFNvV0kwTHg3L24ySzcxVkduVUNwL2NlVEVhakgrTCtIVDRtM1JQVlorQS9DaFZLdDdwM0k5eTFlcmo3T3FPWkRRU2Z2ODJrT1k1cGxLaFVDZ1ovOVZlT1J6VHlTVzljcTZuangrUDd0M2cxcVd6Tk8weUVEZFBiNTZFM2VQcm1TT28xYndUNzNZZCtNcXZRU0FRQ0FRQ3dldUpFTThFQXNGcmpTcHRnNW14OHFJSmMxaGU1bXFNcWt3aGZyZENRN2tWK2hDQUNrV0xFN3gyTmR1bVRtZlZtQW5reldVV092clBEVUdTSklKNjlhSEg5S2wwYmR5VTl2VWFXSTN6elU5SG1MdDFFK082ZlVDRFNwVWhMWUxKMDgyTlpTUEcwSDl1Q0IrRlRPZXJrV05sUVdkNDV5NE03OXlGd0g2OTBXalU1a1dUTGdKWlBJOHN4eGJQSXdzbDhoZmc3TEpWYU5ScUsySG9veFl0MlhYeUdIdE9uYVJ6dzhZNXVvZVpCUnBIQndlcWx5M0hkMmQrWnUwUDM5RzZUbDN5NWZMRFlEUytjcytuNU5SVWd0ZVpxMDhXenBPSEdvUDZXcDN2TUhtOC9McHAxZXJNNm0vdHdmT21Qbi9CUzVBbXhHYXV2UG04cFBFNmJRcGJGd2RSdDFVM2RpeWJRZTMzM2tlYmtvdzJOWmtpWmQ0bU1TNkcxVE0rSlRVNWlVSFR2dUxTeVlQRVJrVlE4dTBhUUpwb2wwSDBqSTRJWStmeUVGcjBHc2FPcGRPcC9WNW50aTBPWnNqc3IvSEpuUmVGUXBtdDhQU2l4VG9VQ2lVcXRUTERzZm1ucDQ4ZjVXczBKRGt4UHNkalpjNTVadUh0dXU5eWNNc3lqdTFhUi9zQjR6SG90WFlyaS80Vmp1eFl6YVZUNlRrZGwwN295NVBRUC9uMTZENjJmem5OcXUyY0lSMEErR1QyV3ZJWEsyTjFMbk1vcVpldlB3OXUvczY4b1oxbzBLNG5wNzdiUnBXR0xXamM4YU5YdW42QlFDQVFDQVN2TjBJOEV3Z0VyelVLekR2QnpNSkN6eG5CMmZaTDBXcVp0SG81M1pzMFk5cTZOWFJ0M0lUazFCU1NVbE9vVktJa01jK2VNV1RSZkpKU1UxZzFaZ0xmbnp0RFJIUU1OY3RWa01kSTFlbVl0M1VUKzM0K3hhUVBQcVJObmJvMjgzaTV1Yk5zeEJnK21qMkRmbk5tc1dMME9Jcmt5V3Q3RFM4WUNhbFVLRkJtOEtTeWJLaHplM25UcUhJVm5pVWw1WGlzekRuUExEU3ZYb012ZCs5ZzdmZmZNZkdEM2puTys1VlRib1dHTW5IVk1xS2ZQUU9nYlozNnZGdXRCbXFWQ2dVS2M2NjJpVUVVek8yUEpFbDJSWU0zOWZrTFhvSk1IbHVRZGRobVJrN3UyNElrR1FsczBJSWR5MmJnNE9qSUI2TkRBTGgvNHpKYkYwM0JZRERRZitxWDZMUmFmdGk4akZhOVA4WGJMOEJtQ2ZIUmtheWFOcFNTYjllZ2FxTlc3Rmc2bmFxTldoTVpkbytWVXo5bTRMVGxlUHJtenY0eUpNbnVPdTNsYzNzZVhULzk3SVh5a21YT2VXWkJxVlJTdFhFYlR1N2JUT3VQUnFMWGFYRjBjcmJiOWtVeG1Vejh1SFU1Si9adW90UGdTV3haWlBhNDdSLzBKVWFqZ1p1WHpsQ2hSaU56VzBraStNT21ESjJ6SGs4ZlA1emQ3SzgzSXo0QitXblRkeFIzcnZ6S3dTMWY0ZWJwVFkxM080aXdUWUZBSUJBSUJGWUk4VXdnRUx6V21OSmNkbklTdHBlUlRZY1BJa2tTcldyVlp0cTZOVGc1T0RCMzBDY0FYTHB6aTBtcmxxTTNHUGxxNUZoU2RUcSszUFV0SXp0M0pZK3ZMMkJPNkQ1NHdSekNvcDd5NWFlanFGTGEycnNoSTc2ZW5pd2RQcHJlczZaeDZzcGxHL0VFekdHSjl0WnBMNS9YODVqUmIrQUw1U1hMblBQTWdsS3BwRjJkK213ODlBT2p1M1FuVmEvRDVSVWxxNCtLajJQQS9CRHkrK1ZtNmZEUmRKOFdoTE9qbzAweWZGY25weXpYQitMNUMzS09wUWhEWnBISlhzNHhTVExLcjJzMjYwanhDbFhrSlBOZ1RzSy9ZK2tNTHAzNmtRSWx5dEo5eEV5TUJqMXJwZy9EemRPSDZrM2IyWXo1K041TjFzMGVqYWV2UDUwK25pemJGUXJvTXV3emxrOFp5QmZqUHFUandBbVVEcXlkNVhWWXFtdmFDOXVVSkltSUI3ZFpOTHBuVG00SkNvVVNvOUZBWW53c01SRmhBS2hlVWpTcTNxUXRsZXMxUTYxeFFLZE53U21EMEphYytJeHJ2NXBEcEN2VmZkY3FoUFY1eER4NXhLOUg5dEwxMDJrVUtGNVd0cnQ1K1JEeDhDNTdWczNEM2N1WE1vRjFrSXptNStiazRvcWJsMCtXWStwU1U5QnBVL2h4MjBwdW5EOU53WkxsNlJlMGhMSlY2ckoxOFZRV2pmcUFGajJINWppY1ZTQVFDQVFDd1g4ZklaNEpCSUxYR3N1R09MUElrREhjejRMUm1MNGg3dHlnTVZWTGwwV1ZJYmVSVHEvbnMzVnJPSGp1TE9XS0ZHWDJnSS9SR2ZSODh2bDhmTnc5YUY4L3ZTcWRVcUZnNGdlOThmYnd3TWZkT2htOFBmTDUrYkZ0Nm5TYnhQR1pyOE5lMko0a1Nkd09DNlhidEtEbnptTlptOEZvSkNiaEdXR1JrUUJXVlRaZmhQYjFHdkJlalZvNGFEU2thclZXUXRhenBDU09YNzRJUUxOcU5WNW9qbHllWG53MWNpeEY4dVFsNFFXODVESWpucjhncHhqMU9zQTY5REJrWUJ0ejB2ZzhCZEp0ZzlvaUdRM3lzWXViQjRWS3ZXVTFsbHJqUUxscTlmRXZVSlQ2YlhvUWV2Y2FHK2FPdzgzRGk2ZVBIN0x6cXhBNkRKcGdudGVnNTlSMzIvaHg2M0tLbGE5Q2o1RXpiUkwwTzd1NjB6OTRHWnNYVHVUcldTTW9XS0ljVmQ5cFE5VkdyYXc4d3lJZjNjY3JsNjFIbTRYTHAzOWs2NklndTk1cnR5K2ZBK0RSbnpldFBPMEFGby8rZ01UNFdQSVZMV1hYWTg1QzV0eHdHWEgzOHBWZkp6Mkx4OW5WVFQ2T2k0cVFReXZMVmF1UDh3dUlaNzRCK1JtejVGc2NuSnlKajQ2ME9oZFFzQmoxV25YajhEZXJLQk5ZSjl0eDlHblAvK0h0cStoVFU1Q01ScUlqd3VqOFNSRGxxOWNISUgveHNneWJ1NTdkcStaeTcvb2xxcjNUNW9XRVBvRkFJQkFJQlA5ZGhIZ21FQWhlYS9SNjh5WTNZK2hoaTNFaldUWmlEQVZ6Kzh1Mmx1TkdZa3p6N2dId2NIV2xZckhpVm1NNWFEUTBxRlNaWW5uejBiTlpjNjdldThmb1pVdndkbmZuUVVRNE16YXNaWExQOVB4SXhmTFpWbW5ManF5RWszdmhqd253OWJWN0R1RGdyNzh3YWRWeS9MMXRQU2wrdVhZVmdCc1BIbGg1V2dGMC95eUltSVJubEM1WWlEd1prdFZuSm5OdXNJejRlbnJLcitNU0UzSExJSjZGeDBRejlldFZBRFI0dS9JTEMzU2xDaFI4b2ZiMmVOT2Z2eURuK1BqbnN3clpCSkJNRWhvblo2dHd4T0QxUjdJY1E2RlFXS0kvcVZDekVkcVVaQTV1WGM2SnZSc3BYcjRLUFVhRmNPUENhVFl2bklTTHV5Zk5lM3hNeE1PN0hOK3prYnF0dXZKdTE0R3lHR2J4TnJTTTUrTG1RWjlKaS9udDZENE9iMStGUXFGRW9WQ2kxNmF5ZTlWY2N1VXR5T1lGazhoVHVBU2xLdFhrNmFQN2VQamt4dG5kZzA0ZlQ4WmtraWhicFI1dCs0Nm1jSm0zZWZUbkRmd0xGRVdsMW5Caysyck9ITnhCcTk3RE9iNTNFK2VPN0tGaTdTYmtMMVlXVHg4L2Vvd0t3ZEhKbVZ4NUM1S1NsSWcySlpua2hIanlGUzBGZ05GZy9weGx6aGVYVVpET1NOamQ2N2g1dkxyM3EwTmFDS2pGNjA0eXBYK1dHN1RyUmYxMlBVbEtpQ00yTWh4QUxyWmc0ZGFsczN5ejVETjgvUE94ZXRwUUNwWXNUNVdHTGFuNWJnZThjZ1dnMTJwQlliN08xT1FrYWpYdlRFemtZNjc5ZXBJS05SdTlzdXNRQ0FRQ2dVRHcraUxFTTRGQThGcVR6OC9QS21RUHdDU1pjSFp3dFBLU09yNTRXWlpqbURmRTVoM3NPNEZWU1U1TlplbnVuV3c0K0FOVnk1Umg3c0FoblByOU11TlhMTVBMMVkxUE9uVEtkazJTeVNTUGx4V3BPaDJ6TjIrZ2tIOEE0MWNzbzJTQkF0UXFYNEg3RWVIazl2TEcwOFdWcVIvMlJUS1pxRit4RW1PN2ZVQ2xFaVc1L3VBK3hmTG1RNk5XczNML0hyYi9kSlNSNzNkai9ZL2ZzK3ZVY1pwV3FVYTVJa1hKN2VYTm5FRkRjSEYwcEtCL0FJbkp5U1NscGhLZmxFanBnb1VBTUtSdGZEUG5Dek5rc1NHK2R2OWVqcnlzWGhSTDZPWFR1RGdjTlJxcjNHWVpFLytiTUtIWEcvQjJkNWNySjc2cHovOVY1cDU3a3pFYURCZ04raHkxdFR4VFNUSmkwT3Y0WWROU3poLzdEcDAybFhjNjlhVmgrOTRvbFVvcTFtN0Nvejl2OE91UnZkUnAyWVY4UlVzeitvdnROdm5DZE5vVTh4b3llTGtwRkFxcU5tNU5ZTU9XOHVkZzk2cTVoRCs0dzRnRm0xRW9WZHc0ZjRvL3p2N0UrcmxqaVkwTVI2L1RBdGdremZmS0ZjQzRaYnQ1ZU90M1R1N2ZRcDlKaXloWXNqeTFtbmZpM0pFOS9ISm9ON3RYelpWREhUTlR2bnBET2JlYjVSNWxGQjlEQnJXeGF2L24xUXNjMmJHR3hQZ1lVaEtmMFhQc1hQbGMzc0lsbWJ6NkIyWVBib2VqVTlaaDJNL0RvTk9sLzNRMlY4MTBkRGFQZC9uMElUWXZuRVNoVW05WmVlZnB0YW5zWEJGQ3BYck5lTytEVDlDbHBuRGgrQUZ1WFB5WjlYUEc4Q3cyV2hibE1xSlVLbm1uYzcrWFhxdEFJQkFJQklML0ZrSThFd2dFL3puMFJnUDZEQnZTN0xCc2lJMlNoTTVnWU1uTzdlejcrUlNwV2kzOVc3ZmhvK1l0VVNxVk5LMWFuZXNQN3JQNzFBbTZ2ZFBVeWlNck13YWpFYjNCL29iVXd1ek5HN2dkRnNxMnFkTlJLWldjdUhLSm55NmNaOVRTTDNnY0ZZWFdFbUtXNXRsbEljREhsLzBoODdqeTUxMDJIVHJJa2s5SFVhRm9NZDV2MUpoZEowK3c2K1J4Wm0vZWlGR3lQMytqeW9GeWJpOWQyb1k0by9qVWN0eElxL2JuYjk1ZzFYZDdpWG4yakdkSlNjei9lS2g4cmxTQmdoeGFzSmpXNDBmajR2VHl1ZENNUnZQR3Rkbm9UM0Z4Y3BMenRiazVPek40d1J5NW5XUXlvVGNZMkRWOXRweDd6QjV2d3ZNWHZCcjZUbG1NcjMvT1BBaU5CajFGeWxSQ3BWYWoxampnbWN1ZjBvRzFhZEs1SHo3KythemF2dHQxSUZVYnQ1WkRHZTBsMmxlck5mUWNNd2V2WFA0MjU1UVpQS2ZhOWgzTnM5Z29PWHl3Yk5WNmxLMWFUejV2ME92UWFWTXhHdlJtYnphVENSUUtOQTZPS0JRS0NwVjZpMUdMdjVIWG9sU3BxTkcwUFRXYXRrY3lHa2xLaUVPdlRVVXlHcTFFSkZjUGIvbTFiMEIrRzYrOWNjdjJXQjBYTEZtZXlnM2VJMC9CWXVRcFhNSXEzRlNTSlBaOXZZQTZMYnRZNVk1N1ViejhBaGcyYjRQZFFnQmxxOVJsN05KZCtPUzJ6aW1vY1hUaTR4bXJjUGMyZTk4Nk9ydFFzMWxIT1orWlpEU1NFQitEWHBzS0poTWFSeWNjWFZ4eGRISjU0Y3FtQW9GQUlCQUkvcnVJL3hVSUJBS1p5cFVybXdBYlQ1N1hqZk8zYmxDbVlHRmNuSnllMjFhbjF6UGs4L2xNL0tBM2hRSUMySFRvSURkREh6Q2dWVHZ5K2ZsWnRkVWJERHlPaXFKUVFOWTVnUUJXN050TnU3b044UFB5eXJKTnFrNUhWSHdjK2Yzc1Y5YlQ2ZldrNm5Ub0RRYU1KZ21UeVlSQ29jQko0NENIcTluaklqbyszcTZJWTVTTXhDVWtrcXJUWVpDTVZsNVEzbTd1ZUxxNTJmVEpDcDNCd0krLy9rS0pmUGtwVWFDZ1ZTRUNTWktZdkhvRitmejhHTnkyUTQ3SHpFeFVmQnl6TnE1blZ2OUJyOFNqNmsxNS9pL0NrTS9uYyticTd3RE5MMXk0OE1NTEQ1QUp5M2RGWmtGRklNaUtlOWN2VWJoMFJTRklrVjYwNHNLRkMrSm1DQVFDZ1VEd21pQithUXNFQXBuL2luZ20rUDl4OGZZdDNpNWVRbXlJLytVSThVd2crUGNneERPQlFDQVFDRjQvUk5pbVFDQVFDRjZhU2lWSy90TkxFQWdFQW9GQUlCQUlCSUsvRmVYem13Z0VBb0ZBSUJBSUJBS0JRQ0FRQ0FSdkprSThFd2dFQW9GQThGcHllUHRxRW1Lai91bGwvTi9RcGlRL3Q1S3JRQ0FRQ0FRQ2dlRFZJOFF6Z1VBZ0VMeFNWdTdiUTFSODNEKzlqTDlFZkdJaTM1MzVXYTU2K1NMOGN2MXFsdFZPWDRUazFGUWVSRVQ4NVhIK0RaaE1FaWxKQ1MvMEwyUGx4Nnc0dm5zRFNRbnhPVjVIUW13VTYyYVB4cEQyWExOYjEvTkVLcjAybFZrRFczUC94dVhuemhzVkhrcDBSQml4a2VIUC9SY1QrWmluais3YkhXZmYyb1ZzV2pEQmFnMlo3NVBKSkprclI5b2hKdkl4bDA3OUtGKy91YjJKYjVmTjVPR3RQNTU3SFZsaE5PZzV1WDhMQ1hIUkx6MkdRQ0FRQ0FRQ3diOFprZk5NSUJEOEplNDhDcU40dnZ4Wm5vOVBUR1RnZ3RuTTZqK1l3Z0Y1ck02bGFMWG9EUWJVYWxXTzVwSWtFenE5SGg4UEQ4QmNwZEZCbzBHUnc5b25Ka3dZalJMZTd1NnlUVzh3c09iQWZ0clhNMWRIVE5GcXVYYi9IaFdMbDBDdHl0bTZiTmNwa1pScWYvUHE3dUx5VW1PQ2VaTnJNQnJScVAvZFg5M3JEaDZnVWVWQWNubG1YVzB5STVtcmJVb21FMGtwS1hiYnVqazdaMXVjSUZXbm8vM2tjY3pzTjVDM2krY3NIMXRvNUJQYVRoekxvUVdMOFhFM3Y3ZDJuVHpPa2wwN0tGV3dZTGJ2Nzh4Y3VYdUhJUXZuMGI5VlcvcTFhdlBjOWs5aVkrZ2NOSkZ2Z21mZzcrMWpkVzc1M3QyY3YzV0RqWk9tNW5qK2Z5c3hUeDR6WjhpTFZXUWRzWEFML2dXS1p0dEdxVktoZW9IUHFkRm80TnF2SjFBb2xjOWRWOURYUCtMaWJsdk4xb0xhd1pINDZFZ2NuSnlmTysrYUdaK1NFQmVOVW1tOTF0VGtSQnlkWFZBbzB2K1dhVEpKS0ZBUXZPR29WZHQ3MXk1eTZlUkJQcDY1V3JaTjZsNC95em50RlhPNGN2b1F2LzMwSGVXck41QnQxMzg3eFc4LzdhTmU2MjVaanFYVHBxQkxUVVdWNmJ2SDJkWDhYWHJuOTE4NXNPRUxLdFJvbU9VWUFvRkFJQkFJQks4ei8rNGRtRUFnK0ZkejkvRWp1bjBXUlBCSGZXbGV2YWJkTms2T0R0d0tEY1VvMlhxUjdEcDVuUG5iTnIvd3ZKWnFvTytPK3ZTRis1WXNVSUF0VTZiSnh5cWxraFg3ZHZOT2xhcjRlWG54TkQ2Ty92TkNPTEY0R1dybjlFM3grWnMzeU9mblI0Q1ByMnlyTnFDUGpZZlJxU1hMdVI4UlRvL3BVKzNPZi9yTEZUZzVPTWpIdDBKRDZmclo1Qnl2UDdCa2FWYU1IZ2VraXo0dndvYUpRWlF0WE9TRityd29LcVh5aFFRTmc5SElzVXNYVUtZSkdvK2VSbVo1WFVjWExzSFR6UzNMc1J3MUdpSmpZM0YyZE1yeC9BNXFqYmx2MnMra2xCUTJIdnFCT2hVcXZwQndGdlBzR1JOV0xxTkJwY3BzUFhxWWhwVURuOXZmeGRHSnhKUVVYTkxXbTZMVjR1VGdnRUtob0Z5UkltdzllZ2l0WG9lanhnR2paRVJ2TUZxOWYxNFhWR24zZHVxNnc3TGdraFVHdlk2SlhldktmU3hNNkZJSG8wRnYwMzdlc1BmdGpqTmp5MG5VR3V0N3BWU3EwMzZhMzUrVzh4bUZwdVNFZUlJL2JJckd3VEhiZFZwRTNNenJ0TWVZSmQvYXRZL3RXSjFQUXI3R0wxL2hiUHNueHNXdytmTkp2TnR0RUhrS2w1RHRFMWJzUjZOeGtNVkFBSk1rb2Jmak1Xa3lTWnc3c3BjbTcvZVRyOXVnMS9IOXBpVW9GRXFXak84ajJ4eWRYUm0xYUpzc0h2NSs1aWk3VnN4R3BWS0RRb0hKSktGTlNXYjZwdU5vSEowNGYrd0FwU3ZYd2l0WHdIUHZoVUFnRUFnRXBHUzVSUUFBSUFCSlJFRlVBc0hyaUJEUEJBTEJTMU1zYno1YTFhN0RuQzBicVY2bUhPNHVMcWlVU2xrRUFkQ28wamFyQ2dVR294R1R5U1I3VHJXclc1K1dOV3ViUGJ3eU9CT2R1bktaUlR1K1lmdG5NNnptczNpZVdmaDU2UW9jMUJvclQ2VCtjME1vWDdRb1F6dDB0bG12WkRKaE1CaXNiSmExcXRKK1dyek5uc1RHY3UvNlZhN2N1Y09KeXhlSmpJdWxSNU5tREdyYlh1N3JvRkd6Zk5Ra0N1YjJKeUltbWk3QmszSFVhSERRbURmVHh4WXRsVDNON2tlRTAySHllUGxjeGpFeXR3WFljdVJIL0wxOWFWUTVVTFpaUE0va3ZtbWJkb3VZYUNFbTRSa25MbCtpU1dCVlhETUlnSUg5ZXR2TS8xZXBNYWd2K2t6M0ZLREQ1UEYyMjU5WnV0Sm1EYW8wSWNQeURDem5NMTVYZkdJaWpZWVB3ZkU1d3BIbHZXQjUzMlhIMWZ2M0tGZTRpUHplVXlqTkwrWnQyMHhzUWdJbnIxd2lzRjl2cXo1dDY5Wm5jczhQYmNhS1QweGs4TUs1VkMxZGxxRGVmZGh4N0NqOTU0VXdkOUFRQWt1V2Z1NWFUQ1lUT29PQlRrRVRDSSsyRG4yck5iaS8vRHFqZVBvNmtWSGN5U25LVEgwMEdnYyttcmdRWC85MFFYTGh5RzcwSERQSHloYjlKSXlWd1VPc1JLM1lweEZJUmdNcGljL1Nqc014NkhRNE9xZC81a3dtQ1YxcUtxRjNydUxnNkl6bU9RS3MwV2d3ZnlaMUx4N2EreUlZalFaV3ovaVVRaVVyVUtkRkZ4N2MrcDFDSlNzQTRPbmpsK054THA4K1RIUkVHR1dyMUdOc3grcE1XbldBWTd2WDQrdWZINS9jZVhtcmRoT0tsSG1iVlo5OVFxdmVuMXA1M1FVMmFFRmdneGJ5Y1d4a09DR0QyNkxTT0JEN05JSS96djVFOTVFejVmTW1rd2twN2Y1a0ZqQUZBb0ZBSUJBSVhrZUVlQ1lRQ1A0U3d6dDE0ZEx0V3p4NEVzR1I4Nyt4NWNpUGR0dDFuR0xPMDlPN1dRcys2ZEFKQUdkSFI1d2RiYjA3b3AvRmt5K1huK3lOWTBVR01jZ3gwNllzSWlhYXkzZHY4MW1mZm5iWG9GUW9ySVFibmNHQVE1cVFaekpaQzNPamwzMUJ1U0pGS0Z1NEtOUDdEYVIwd1lLeXlDT1BwMVRpNnVTRXU0c0xDU25Kc2syVmpWQ2d6Q2JrTUNPSGYvdU4vcTJ0dy80VUNvVlZ5R1ptY2NGQzdMTm5URnUzaHViVmE5aWN5MjV0TDRPRFJzUGlvU1BJbnp1M2JIdC82aVRtRHg1cVpRdUxqR1RRZ2psVzZ3K1Bqc1lvR1lsUFNnTGdjWFFVT3IwZUY2ZjA1eTZaVEtScXRmeHgvMCtjSFIyZjYzVmxFV2gxZGp5VU1uTDM4U042ejVyR3NBNmRhVksxbW14Zjk4TUI5cDQreWJqdUg5QzZkbDM1UGJidDZHRlc3ZC9MSiswNzJvd1Y5alNTb1lzWFVMNUlVVmxZNjlpZ0VVNE9EZ3hkdElBdWpadlFyMlVicTdXZnYzbUQvdk5DNU9PR24zNU15MXAxMkI4eW4wTy9uZVBFNVV0TTYyTVd6WDcrNDNjVzdkakcxK01tV2QyYjE0bk03OVdzdk1pbWJ6NGhDNkFaUXhuVERIajYrT0dkTzA4R2s5TEdadEJyMDg2bGY5WjJyNXpOM2F2cDNvMmZqK3lPUWFkaitJSk5jaHU5VGt2d2gwMlJqRWJxdHVyNjNHdDZGbU11VkpDVWtMUDhmczlpb3BqUnY0Vk5tT1lYNHo2VWp5MGVYVE8zbnBMRlA1VktUZjAyUFNoWHJUNDNMcHhtWGNob0JnUXZwVUNKY2loVmFydmZBeWFUQ2FOQmowcXRScUZRWXREck9MaDVHWUFzR0NiR3gzTDM5OS80YU9JaU5JNk9mREcyTjNGUlQzaW5jMS9LVkttYm8ydFNLcFg4c0hrcFJxT0I5WFBHMkp4djFYczRkVnAyeWRGWUFvRkFJQkFJQlA5bWhIZ21FQWorRW03T3ptd1Bub0ZTcWFSRS9nTDBiOVhHSmlkVmcyR0RXVDloQ25seitkbk4xL1hEdWJOTVhQbVZqVDJ6MTgvbXljR1VLbGpJeW1ZdmRMTEYySkZacnZmVWt1VTRPenFTa0p4TWcyR0RaWHZIS1JNb0ZCREFrazlIQWJCbHltYzJIbEwzSThLNUh4NU9nMHFWQVo2YmFTM2orRG5oeHNNSGRKOFdoRnVhUURobTJSTDVuR1F5a1p5YXlybmxxMlVSTDZNUTkranBVMHlZVUNxVlJEOHplOWRZZmhxTlJubURuVjIrc0pkQkFlVDI5aWF2Ynk3WnBsUW9iR3dXWVRMai9MTTJyZVA4elJ2eTJyb0VUMGFuMTdOdDZuUzVqVmFubzlId0lSaU5Scm8zYmZiYzlUeU5Nd3NaY1FrSjJiWXJsamNmbzd0MForNldqYklnWlRBYWVmZ2tnb2tmOUtaUjVVRGFUaGpMSngwNjRlTGt4SkpkTzFqNDhUQzgzTkpERGswbUUzdFBuMkwrTjV0NXQycDF4bmZ2YVNWa3RLaFptd0s1L1ptKzRXdjIvWHlLSGsyYTBiWk9QVHhjWGFsUXJEaUhGaXhHcTlQVGN0eEk5czZhSzNzZStucDRjdURzejNScDNJUnloWXR3L3VZTkNnZmtlVzJGTTN0b05BNE1uNzlSRGxkOCt1Zys4NGE5ajFyallGZFVzeEFmOHhTMUpsMXdONWtrRzF0OHpGT2JmaDlPV0FoQVFsdzAwL3UreDJjYmZwS1BMVGc0T2pOcThUZTRlL284MStzTUlETHNIZ0NQNzkya1pNWHF6MjN2a3BaUGI5amNEZmdHbUQzbE1vZHRXdTVENWxEUXQrczBSYWROWWMrcXVkUnEzb2tpWlN1eGZNb2cvcngySWRzNVJ5M2FobCsrd2h6NlpoWE9iaDRRK1ZnKzU1WExuNkZ6MW5QcjBsbU83OWxJYWxJaXBTclY1Tml1ZFNURngxQzJTajF5NVMySXAyL3VMTWUvZnY0VXYvOThoQTlHejVienFKM2F2NVViRjA3VFovS2k1OTRUZ1VBZ0VBZ0VndGNGSVo0SkJJS1hRcWZYRTV1UWdMT1RJd29VdURvNTRlYnNUTmpUU0c2RmhscUZHd0s0T2p0YkplclBTRmJoaHhuSkt1VFFVYU5odzZUcEZBN0lRMkMvM2xiaGp4bVBMV0dUam1sanVEazd5eUdFZ2YxNnMrT3ptZVRMNVNjTFRoR3hNUlRNN1MvUG96Y1kySGIwTUVjdm5LZk9XeFhsOE02c3doTUI5b2ZNbDRXd2g1RlA2RGtqT011Mmxtc0JPTDU0bWMwNXkvb3plNzlabUx4Nk9iZkNRbEVwbFJnbENZVkNRZGRnY3k0MW95UlJ2a2oyaWRmL0NwR3hzVmJQUmpLWmJHeVJzYkUyL1JZUEhRRkFkSHc4VFVjTjQrUVhYOG5IRnB3ZEhmbDIyaXg4UFR4emxPdnJYcmhaSExnUitvQWE1Y3BuMjdaenc4YUVSajZSdlEvVktoV1RlMzBrbisvNlRsT21yRm1KdTRzTGN3Y09vVXJwTXZLNWg1RlBHTE5zQ2FHUlR4amI3UVBtYjl2TXpoUEg3TTd6eTFlcjJYYjBNR3NPN0dmVG9ZTnMvMndHSGk2dS9JKzl1d3lNNHV6K1B2N2R6VzdjaUtIQm5TSWh1RnNwWGxvS0ZJcHJjWGNOR2lTNHUyc3BwVUJ4Q3NVdFdISFhRRUtFZU5ibWViSFpJWnZkQ0pUZWJmL1A5WGx6czdNenN6T3pLYjN6NnpubjhuQnhKU2JlV0xIbzZ1aUVpNk1qejk2K29XRE9YTFN0Vng5N1cxdGk0dVA1L2VvVk9qVnNUSFJjSFBGSmlXWno5LzZ6MGdoeE13cDNWd2IwemRTMmpMeVBDT1BtdWVPVXJsb1BNSVpZcVgzWnVnZjFXblpOOHh4UDcxN0h3Y21GNEJPL1VmUHI5aGxlZStyRkFqN1dyMnZtRUJuMmhsck5Pd0R3L2NCSklFa29VOHdYbk5LdEViMm1yTUF6YTA1MFdpMnVIbDRZREFhZTM3dEp3M1o5V0RXcG43enZ6ZlBIT2JocENWcHRFcFViZk1jUGc2Znk4dkZkYWpUN2dkUDd0ckoyK21DKzdqcVU4bldiRWZIMkZUUDZmR3R4VGRFUlllVC9vaXluOTIrVHc3T3drT2Y0NU1wbldUa29DSUlnQ0lMd0h5YkNNMEVRUHNtVE55RzBuVFJlZnIxbC9DU0srT1ptMCtGREhMMXlrYW9sUzFxMFZhWWxkU3ZqN2xNbnVmcmdIZ0dkdTV2OVFtcnRsMU9sOHVNcXFWSldZS1VNZDNSNlBVbGFMVDVaM0NtWnZ3RGZqaDJKSkVsbXh6cmEyek84VFR1elZUaDNUWjVPM216WmVSMytqcVlqaDVydDcremdJQWQ1VHBtb0dqTGRYODMrdlN6ZU02UzZsdFRXakJ3ci8vbVgwMyt3NWNnaGRnU1l6NHhMWGNuM3VmU2FNek5UMnpJU0doWEpzU3VYcUYvT0dHUll1OTRmbTMyVDdpcVcxeDdleDhYUmtmM256dER4cTBZWkJocERXcmMxbXpGMjcva3p0aHc5ekpYN2R3bVBqcVpaMVdwMGF0aUVFY3NXa2N2SGgxemV4aXFjM0Q1WmFWaXhNblhLK3VQcms1V3ZLbFJFclZLYi9Td2JrbHVCVlRZMi9QRGxWN1NvV1p0WFlhRzRPanBaWEllRVJHUk1ETjlQSEN2L1hQNTY1cFQ4ZnREMkxRUnQzOElYK1F1d2VPQlFpK1AvYzlMNGVVNzl6MXhxcGtvcWt3a2Q2dEozK21xemJhYnFyWlEwaVFrOHZYdWQyNWVNejNUT2dOWVVLVnRGRHMrKzdUbUsyNWRPOHYyQVNSajBPcWIyYUVxQkVtWFR2WmJibC82Z1Rvdk9uTnl6a2R1WC9xQkVoYlJYdmt4cC9yRDI2Ylp0V25OcTd4WnVuajBHZ0UzeW5NUzA1cDA1dWJqaGtzWExiRnYzaVl0SlNvZ3oyL1pGaFZxbzFiWVVLMWVkRnc5dnMycEtmd3c2SGQwbkxxYjlzQm5vOVRwNUpXTlRaWisxRlR6OWFqUmdSdTl2ZUhMN0t2bUsrL0gwempYcXRiTGVPaThJZ2lBSWd2QmZKY0l6UVJBK1NhRmN2cHhmdWdxMVNtV3NDa3V1M3VuU3VBbTdUNTFneitsVHRLcGQ5NVBPL1NUa05TL0R3ajZweGJEeHlDRVp0bE9DTWRpNCtlZ2hCeTZjQjJEeWhyVjBhZFNFdk5teWMvUHhJNnZIeENjbThsWDVqTnV6VEFGQWJFS0N2QzB1TWRIcXZxWlZTRzNWS3ZtNDlDclBNdVB3eFF1OGlZemc1ejlPOEcyTldwazY1cTh3QllnbU5mdjNZdjNvOFdiYnJGMS9mRklpMXg4KzRPUzFhNEN4ZGJiYUY2WGs4R3hNKzA2Y3VCYk0xRzQvb3RQcmFUaDhFUDVGMGgrK2YrTGFWYm8xYnNiNmc3OXg4dHBWdWNVMlBTdjIvaUwvT1plM0R6WTJTbm8wYlU1dFAzOWNIQjNSRy9UY2YvRUNTWkxRNm5UWTJOaWdWQ2hvWDc4QkdwME9nOEZnTlNoV0toUnl0WnpCWUVDU0pQTG55Q20vSHhZVnhlVjdkd0RvT1R1UTl2VWJjbnplWWh6czdQanp5U09tYmx6SHZMNkR5T3JoSVIrak4ralJhTFdmZmVHSC96V3RWbU4xbFV5ZFZ2UFpXNHQxV2cweituNUxRbXdNK1lxVkFXRHM2Z09vYmUza3RzM2k1YXF4YjkwOEFONitlSUtkZ3lONWlwUks4NXdQYmx6a1hjZ0wvR3MzSmlreG50ODJMYUtvZjFYamFwUVp5RXpiWmtxUllXODRzR2t4cmZwTllPdTh6Sy9NbTVLMXVXZ0twWkk4UlV1emZId3ZvaVBEcVA5OVQveXFOMkR2MnJuNDFXaEEvaFRob1NLZC8waGhhK2RBN1c4Nzg5dW1SYlQ0Y1RRUm9hOHoxY1lxQ0lJZ0NJTHdYeUxDTTBFUVBvbFNvVUNaWW42WjZSZGVIL2NzMUNsYmp1aTR1TFFPemREYnlBaUtwcHB0bGxuN0E0UE0yamJUc3ZYb1llYnMyRXJKL0FVQW1OU2xPM216WmVmVk8rTzhwTlNyUXByQ0gyc3oyMUl6aFdaTlJxWTllODBrS2pZR1c1VUtPN1V0U2NsendkSzdicTFPbCs0MTdEbDlpbHRQSHhQWW96ZXp0Mi9tMUkxckJIVHVqcXVUWmJYVFAwbWowL0gxNk9IRXhNZmpWNmd3QUVlQzVtT250cFhiTm11VUxzT2NIVnNCZVB6NkZZNzI5cFF1V0RETmMxNjRjNHNYYjkvUXBFcFY0aElUV2JCcmgxbUxyVFdyOXYzS3dRdm41TmVkQTZmdzZQVXI5cHcrUmNDNjFXYjdOaDh6QW9DTll5WlFQRzgrcmo2OFQrODVzN0JWcWVVS1NLMU9qMXBsL25rR1NVS1NKSkswV3ZaTW0wa09UeTl1UG41RXArbVRxVmlzQkFETGg0N0UxZEhKNHJ0dk5HS3d4VFUzcVZLTmdNN2QwcnluLzRKeHF3OVkzYTYydFVPbnRiNTZwU1FackFadTFyYVo5bGNvbEtqVXRyUWRPSVZzZVFwZzBPdVowcTBSYWx2emhVcGNzbmlSdjRRZlp3L3NJUHpOSzBwWCtkS3NIVElsdlU3THZuWHpxUFRWdHppNXVGT3Q4ZmVjTy9BVFI3YXZvRUZieXptSDJxUkVKQ1NMT1dicE1hN2ltWVFrU1dUeHprYi9XUnZ3eVpuM2s4T3p0SGo0NUtEV054MG9XcllxYjE4K1llbllIc1RIUm1lcWlpNHhJUTU3QitQZks1VWJ0T0Rjb1o5WU0zVWc1V28zTVZ2RjFDUXBJWjd6aDMvR3hrWkZ4ZnJmV0h3SGdpQUlnaUFJLzJZaVBCTUU0Yk9iMnYzSFRLOHFDYUJMTWZCZmtpUnVQbnBFbjI4c1Z6WFU2ZlVXMjFMTGJPVlpQZi95eENjbTBxMUpNOHIxNkN4dno2anFKZlg3cWF1cERBWURyOFBma2NYRmhhTnpGc3JiMDZvY2UvSDJMVm1UWjFnVnpaM0hiTzZiZi9kT0ZsVmRhVW5TYWxpemZ4ODdmai9HL1A2REtGT3dNT3Z5aldQZ3dybTBtVFNlMmIzN1pYaU9UMkdRSkt2M2xWYVZuRUdTakt1ZXFsUk03OTZMZ3JseW9kY2JxRDkwZ0VYMWxwZWJPMlVMRjJINzhhTzhDQXVsZnJtS2FjNTgwK3Awek5tK2xlOXExY0hkMllXMjllcXo0L2RqTFB0MU4zMnQvQ3hKa3NUU1BUK3o4ZkJCSm5UcXhwaFZ4bmxyeTRhTVFLdlhjZTdQbTlUMUwyKzhab09CT29QNnNubGNBRDd1V1Q2RXM0V0xjbUhaaDREdGJXUUU3YWNHTUxYYmo1UlBNUi9ObXBMNUM3Qnh6QVI4ZmJKU2EwQnZ1VDN1L05KVjNIL3huTDd6Z3RnUk1CVnZkM2MySGpyQXBYdDNXTkIvc0RGVXljUS9CLzkyRGs3VzV4K21SNmZWMG4zQ0lqeXo1cEszelIzU2xnN0RaNXB0aXd3TFlmMk1ZZWkwV2ptZ0tmQ0ZjUVpqeWdVQ1VxdjVkWHRXVHhrQXdLQ2d6V251dDIvOWZCTGlZdmd5dVRYUndjbUZwbDBHc1gxQkFObnpGS0owMVMvTjlyOTYraEM3bGs2VFg4L3MyOExzZld2aDM4aVd4cFZ5NjdYcXhwZXR1cE10dHpINCt4eE01NUdTcXlGZFBielp1V1F5OTRMUFViMXBHMnA5MDRHWGorNndkdnBnV3ZlZGdLT0xtOW54ZXIyT2N3ZDNjV0wzZW9ZdjJvV3R2UU5LcFEwNTh4WGgrcGtqbEt4VXgrcm5ibDg0a1pLVjYyQXdHTmkvZmdITnV3LzdMUGNqQ0lJZ0NJTHd2eURDTTBFUVBqdWxRb0ZPcnljaUpwcVhvYUVBNlZaTHVUZzQ0bC9ZMkk1MzRNSTVJbU9pcVY2cU5EY2ZQMEpsWTBPeFBIbnAwYlE1Yms3T0dYNTJaaXZQc25wNHBEczc2OHNoL2MxZVc1czVwamNZV0RwNE9MbDhmQWlOaktEcmpHa2thYlhjZXZLWXdyNjVNN3hXZ0Z0UG4xQWdSU3ZmNHQyN3lPbmxSZlBxSHlvL25yMTl3OFMxcTVqWXVSdDVzbWF6ZXA1dHg0NXkvT3BsVm84WVEvNGNPUUJ3ZFhKaThhQmhCRzdlZ0VmeVNuOHBSY2ZGY2ZMNlZRQWFWS2lVcWFxNjFMUTZuZndNVEZwUEhFdFE3LzVtMjBMZXZXUHc0dmxvZFZvNUpETU40RSs1UUVCcUhiOXFSTi81UVNCSmJFdXhDbWRxYzNkdUl5WStucDdOdmdIQXhkR1JvZCszWmZ6cUZSVEs1V3ZSYnZzeUxKUmZUdi9CdE80L1VqeHZQbm03aDZzcmoxNjlaTWFXalhpNnVWRzlWQmw1TlZjbmUzczhYQzJmSXhpRDNWRXJscEkxaXdkRmZITmprQ1FtckZsSmc0cVZxUHFGOWZhLzRubnp5UXNHbUtoVkt0Yjh0ZzluQndkTzM3eE8xWktsMkhEb0FMUDdHSDhlRlFyRkozMVAvelRKa1A0c002dkhZSDdNc0lVLzRlcmhaZFlhcVZBb2NmUHdKb3ZQaDRBNWkwOTJBalljKytqUHkxZThERTZ1N21pVEVsR2xzVGpGb2EzTHVIaDBEejBEbG1MditPSHZJNy9xRFhoNjV6cmI1bzhuSmlxQ2FvMC9CR0wrdFJyalg2c3hDaFNNYWwyRjRZdDJ5VzJicVpuYU5tZjhkQUc5WHBmbWJMaS9xc1B3bWFqdDdIbjErQzdycGcraFpLWGFERjI0azZoM2I5ZzZiengzZzgvZ1Y3MEJpUWx4eHZBcytUb3UvNzZQWXordFFXbGpRL1B1dzdHMWR5QW1LcHlmbHdmeTR1RnRTbFd1eTZhZzBiUWZGaWkzeUpwRWhvYmdWNzBCa2lUeDUvbmpmOHQ5Q1lJZ0NJSWcvRjMrZS84UFhCQ0VmNVVMdDI4QmNQZlpNNHNLcVI4bVRTQWlKcHFpdWZPUTNkUEwydUVBVkN4ZWdvckZTL0RIOVd0TTI3U2ViazIreHRYSmlZTVh6ckhqeEhFYVZLakVnTzlhNGVYbS9yZmVTMHBIZ2haWWJkdE1LVysyN09UeThTR0hweGM1UEwyNHNuSWRCa25peE5YZ1RNMTdNeGdNbkxweGpZNE5HZ0h3eTZtVGJEdDJoQlhEUnBydFo2cDI2ams3a0pYRFJ1R2JZaFZRazQ0Tkd0R3UvbGNXbFZrT2RuWUVkTEUrdkRza0lweUphMWNCVUt0TTJVOEtaWFpQbVlHM3U3dFphNlJTb2NBblN4WnlwUGpPYzNoNldaM2xsaEcvd2tYSTR1eENnaVpKWG8wMHRTVy83R0wzcVpPc0dEcFNYdDBVb0dIRnlseDdjSit4cTVZVEVmMmVOblhyeSsvNSttVGxsNmt6Y0xTejUyMWtoTm41Q3VUTVJidjZEVm14ZHcvVlM1a0hBTlpJa3NUazlXc3dKSWVwemc0T1NKS0VqVkxKa01VTG1QbGpYMnFVenZnOEpvRTllM1BrOGtYV0hmeU42WnMya05QTGkyeFpQREkrOEYvTWtCeEFUdXhZTC9QSHBLcTB5dUp0UFRqK0dIcWROdFYxZlJqUXYzZnRQTlMyZHVRcVVJd2xZN3JUZmxnZ3ZnV05iYlh2SThMNGVmbDBIdDI4VElmaE04bGQySElsMTYrN0RVT3YwN0ozN1J4dVgvNkRSai8wSVZmQjRuTFk5N0dWWTZubnA4bUxDYVFLMUNSSlFxZlZvRWxNRG1MVHFKNlZrdTlWb1ZUS2JabTVDaFNqWjhBU0hseS95Sm9wQXdoOStZUlNWZW94ZU81V3ZITjhhSjJQQ0FzQllPL2F1ZFJyMVkwcURWc1M5ejZLUTF1WGNmYTNIZVFzV0l4K2dXdHg5ZkRtNE9ZbHJKalFpeW9OVzFLM1pUY2NuWTJCYzdGeTFkZzAyN2dRUy9GeU5UN3FXUWlDSUFpQ0lQelRSSGdtQ01JbmtTU0psZnYyc1BQMzR3eHAzWllOaHcrdysvUko2cGVyUUlsOCtmRnh6OExNWG4xeHRMTWpkOVpzeE1iSEU1ZVl5UHU0V0xONVpuRUpDVnk0YzV2ZHAwNXc0Zlp0ZWpUN21xNk5td0l3ckUwN21sYXRUdURtRGJRWU40cEJMYjgzcThnQ2tEQnZFYXcxd0h6bVVPclhraVRKclpkbmJ0N2dUWVN4amNzMDJOMDB0TDl5Yit1QlU4cmpONDJkYVBIKzRZc1hlQnNaUWYwS3hrb25neVFSL3Y0OWoxKy90dGgzNzlrelJNYkU4R1c1Q3N6ZHNZMmRKNDR6dDk4QWN2dGs1ZGJUSndBb1VPQmdaOGZjdmdNWXYyWWxRNVlzWlB1RXlTZ1VDdlRKdjB4L3pDcWFoaytvQUVwUGRrL1B2M3dPclY1bjlscWZZc1hCb08xYnNGT3JLWlkzTDEwQ3B6S3JWMTlLNU1zUEdGZm5uTHB4SFpmdTNDR29kMzk1ZmwxS0k5cTJSNnZYTVh2YkZrNWV1MHEvRnEwb2tWeHA1bWhuWEFIVjlKMm5ySTdxM0xBeG5SbzBJaW8yaHRmdjNnSFdoNjRuYVRWTTI3aWVGMkdoTEJrMERNZmtWVlYxZWozOXYydkZvOWV2R0w1c0ViTjc5YU5hcWRKbXg3Nk5qT0R4NjFmR2M2Y0lQRUlqSXdrSkR5Y3NNcEpHbFNyek92d2R6VVlQbzBIRnluUnAySVE4MmY1NmlQUy9aZ3F0ckszV21KcE9xMkZNbStwcHpqNUx2YTlPcDh0d1A0REQyNVp6NS9KcHM2b3ZVNkMxZThVTWJsMDh5WStUbDVQRk94dmI1azlneVpqdWZOMWxDS1dyMVdmUnlFN1lxTlQwbXJLQ25QbXRMMXFoVkNyNXJ2ZFljaFVzem9HTmkzaDgreXE1Q2hZM3U5YTBHUFI2VHUzYnl1dW45ODFXNGpTL1Y2M1ovNW9vRkFyV1RSL0N3NXVYY0hCeXdjazFpOVhqVGQrQlhxZEZwYmJsMmYyYmJGOHdrZkEzTDNIM3lrYVo2bC9SY2NRc1BMTG10RGcyWjc0aVZHbllram90T3VQaTdrbllxNmZNSDlZQlZ3OXZtdmNZVHBscVg4bC9MelpzMTRjYytRcno4L0pBRXVKaWFkWFh1Q3B6L2U5Nzh1YjVJK3pzSGMwcUJRVkJFQVJCRVA0TFJIZ21DTUludWZINEVadVBIR0xSd0tHVXpGK0Exblhxc3Z2VUgrdytkWklaV3piSnJXNnAxU25yejZ4ZXh2bGJ4NEl2TTNMWllteHNiS2pqNTgvVzhRRVV5R25lemxRMGR4N1dqQmpENnYxN21icHhIYjQrV2MxV1hOVHA5Sm1hQzJhcUhOUHE5ZkxLb0ZmdTMrWGFnL3Y4Mk93YnNpWFBIZFBwak5lZGVzR0FsMkdoL0JnMEE2MU9sK1pLaDI4akk1aTlmVE9OS2xYQng5MzRDNnhTb1dEWTBvWGNmUHlJTWdVTG0rMS82ZTV0R2xldWdwZWJPLzVGaWxLbnJEK2xDeGJpMlpzM2RKZ2FnS2ViRzk3dXhtbzdHNlVOazd2MDRONkw1L0l2cVhxOU1XUTZNWDlKdXZkdVVtdEFiN041V1VWOGMzTmt6Z0thalJxR28vM25HOTZ0MGVuUVpqTFFXUHJMejV5NmNZMWMzaDlhUEUzM05YM1RlbjYvRnN5cTRhUEo3dUhKMk5YTDZSdzRsZUZ0ZnFCK2hZcDBtQnFBMmtiRjZoR2pLWllucjlYeks1Vkt4bmZzU3ZHOCtWbXdhd2ZCOSs3SzRabUphYUdHSkowV0o0eVZhNllRN05DbEM0eGVzWlRTQlFxUzNjTXlLRnl3YXlmN3pwMGhpNHNMelVZUEkwbWpCWVV4bUhOeXNNZkozZ0V2TnplR0xWdkU0b0ZES1Z1NGlIenNtdC8yOGRPSjQ1UXVXQWduQndmdVBIdEsvd1Z6aUkyUHAwckpVc3p0TjBEK21UbHhMWmpaMnpiekpPUTFxNGVQL3MrMWJucG15NVdwNEF4QXBiYk45TDQvREo2S3U1ZGxKYVkxUHJueUFRcksxVzRzYjdPMXM2TmE0OVlVTDFlREdzMStrSU8xdG9PbmN2YkFUcjZvVkFjSEp4ZTZqbDFBRnUvc1ZnZmhwMWFwL3JlVXFsSlBycmd5U1l5UEkzdmVRbFlYRGxEYTJCQWRFVXBNVkRoTk93KzBlbDRibFlwdmVvd3dheGMxYWRabE1ORVI3OGhkK0lzMHI5SEIyWldlQVV0UkpsZTA1U2xja3VwTjJ1QmJxQVE1OHhkTmQ5NmpTbTNMMTEySHlxKzljK2Fsei9RMVpQWE5ielZVTGwzMVMvSVdLNE5EcW12Tmx0c3k0QllFUVJBRVFmZ3YrTHpyd1F1QzhKOVd0bXhaQ1RBYldwK2U4UGZ2OFhSenM5aXVOK2lKaW9rbFVhTkJaOURMbFQwQVdaeGRjSFArOEF2VnFSdlhLRjJ3RUs2T0dhOEcrVHowTGJsVHRTeGV1WCtYRW5uenk1VmphVW5VYUxqMTVERitoUXBiL1dYUFJLZlhFeG9WU1hZUHp3d1hEMGhOa2lUMm56OUxsUklseldaalBYejFFcDFlVHhIZjNCYm4xQnYwVm9mZ1AzajVnbnpaYzZTN1V1VHI4SGYwbURXZGZZRkJtYnErSHJNQ0dkMitveHcwR2d3R3hxMWVRVTV2YjNvM2I1SEIwWmwzNGxvdy9vV0x5clBuMG5QdzRubWVoTHltV1pYcTVQVDJCaUF5Sm9iVisvZFNzNHdmMlQwOTVXQk5raVMyLzM2TSt1VXI0T0ZpbkUyVzNkTkxEcm95RWgwWFozWFZVWTFXeTVNM0lSVElrZFBpZVNkcU5JUkh2eWVubDdmVmN6NFBmY3Z6TjIvSTV1bUpoNHNycms1T0Z1ZUlpWTluMXJaTjlQbm1PN0ttYUw5OEd4SEIrN2c0Q3VYS1phd2tOT2dKdm4rZkwvTGx4OEhPTXN5TVQweEViekJrNnJtbTFuZGVFT2R1M1FSb0dCd2NmUENqVDVDSzZlK0t6SVpjZ2lCOE1PSTdZMlZ5Y0hDdytQL2hnaUFJZ3ZBZklmNmxMUWlDN0dQRE0rRy83K3FEKzVRcFdPaWpnMExoditWdkNNL2lBTWVBRGNleHowVHdMUWlDVVZKQ0hPUGIxd0ZJQ0E0Ty92Z2tYQkFFUVJDRWYwVGE1UmVDSUFqQy8zbCtoUXFMNEV6NGFKSWszUUo0Ky9MeFAzMHBndkNmOGk3a0JRQ1NKTjM3aHk5RkVBUkJFSVNQSU1JelFSQUVRUkErMWhxQVg5Zk00ZlhUK3lRbHhQL1QxeU1JLzJwSkNmR0VQSHZJcjJ2bUFLQlVLamYvdzVja0NJSWdDTUpIK0c5TkhCWUVRUkFFNFI5MzllclYxWDUrZnQrOWZIaTc3dnloN2YvcHl4R0UvNXBUd1B4LytpSUVRUkFFUWNnOFVYa21DTUxmSWo0eGtVU041cCsralArRXRGWW1qVXRJK05zL08wbXJ3WkJpUVllMEdBd0dzKzlUbzlXbWVkMXAwUnYwYURLNUN1Yy9hZVhlUGJ4N0gvVlBYNGFGekh4UC8wUGFxMWV2TnBRa2FSUndBL2o3ZjFnRjRiOHRBZmhUa3FSeENvV2k3cFVyVjdULzlBVUpnaUFJZ3BCNW92Sk1FSVRQb2xLdmJxd2ZQWjRpdnJrQk9IRGhISE4yYkdYTmlERVV5WjNINmpIaDc5K2pWcWtzWm01SlNHaTBXcnpjM09WdEdxMldMNGYwWjlIQW9aVE1YMERlUG43TkNyemRzdEN2UlVzQUt2VHNtbTZvYzJieENubGxUb01rZlhSQTVlVGdnRExGOWZhZEYwU3RNbjU4VjZ2T2gydlY2YkJSS2l4VzBaUWtDWTFPaTUzYWZHWFFvMWN1cy83QWZqYU9uU0FmOHpZaWd1WmpSN0J1MURqNW1mNGRHbzhZZ2thbk0xczlKalloQVVkN2U3UDdOQmdrMUdvVngrY3VBbURNcW1XY3UvVW5OaWxXTGsxNW5FR1NpRTlNeE5uQlFYNWZwOWRUdjN4RkpuVHFLbSs3K3VBK1dUMDh5T0hwSlc4TENROW55T0w1TEIwOEhEZG5aNzRlUFp3NWZRZFFJRWZPTk84alNhdGh3YTY5ZTNUTUFBQWdBRWxFUVZTZGRHdmNqQ3d1TG4vbGtiRCswRy9VS2V0djl2T1hubmZ2bzVpK2FRUFRlL1RDVnExTzkrZksyY0VoelJsemVvT2V1TVJFb3VQaWVQYytpbGRoNzNqMUxwUjd6NTl6ODhranloY3R4dFJ1UDM3eWZmME50RmV2WGcwRUF2L3BDeEVFUVJBRVFSQ0V2NU1JendSQitDeHMxV3BzVlIvK1NqbDI1VElGYy9xbUdad0JmRHR1SkxIcGhGY3BWLzFVcTFUR2NNYk96bXlmN0o1ZS9IYnVyQnllMmFuVkxCczZsdHcrV2MzMmV4NzZsZzVUQTh5dThWVllLTTNIak1qVS9abnNDSmdxaHpnYXJaWkxkMi9Ub0VKRnMzMm1ibHpIZ2ZQbnNMZXpOUXVscE9SanppOWRaYmIvMlQ5dlVqeHZQck93TGF1SEI0MHJWZUhoeTVkL2EzaDJkTTVDaTIzKzNUdXhjY3dFOG1iTG51WnhzM3IxUy9lNDErSHZhRHB5S0NjWExFM3pISklrRWJSOUM0VjlmUm5mOFVPZ3BsUXF1UGZpT2VyazcrcmQreWdVR1N3T2ZmZlpNMzRQdnNLcEc5ZFlPbWc0T2IyOTA5MC9QVFpLSlRZMk5obnZtRXluMTNQaVdqREs1Q0F4dlorcjQzTVg0ZWJzREJpcitiNmJNSnJReUVpME9oMEdnd0cxU28xV3I4T3ZVR0c4M2QzSm1zV0Q4c1dLVTc5Q1Jad2RISWhQU3NUUnp2NlQ3MDBRQkVFUUJFRVFoSThud2pOQkVENkpScXRsOE9JRkRHN1Zodnc1Y3FBQXVhTG1WVmdZbCs3ZVpuamJkcndPZnljZkl4bU1sVmM1dmJ5eFZhczVFclFBdFVyRnFuMi9jdS9GYzJiMjZpdFhMV20wV2pSYUxaVjdkMmZOeUxHVUxsQVF3Q0xVcUZXbUxLdjIvY3FEbHk4b2xNc1hwVEw5a0VXWm9sTEtWcVVHNE1UOEpiZzRPbVo0djVWN2Q1Y0RIWUNiVHg2aDArdXBWT0lMd0JpR0pDUWxNYkp0ZXlaMjZwcXBWU3cxV2kwbnJ3VVQxTHMvTmZ2M3NnZ1RkNTg2eWZnMUs4eTJwUXdWLzRwNmcvdWhUYU9Oc3YzVUFMUEtzNVRTQzhRK2hrS2g0TWRtM3pCMDZVTDZmdHNTblY1UG9rWkRkRndzQUJFeDBVVEZ4YUpVS0huM1BncTF5Z2FWallyc25wNFc1eXBkc0JCYnhnZlFlODRzZXN3T1pPUFlDWGk0dUdaNERaVjZkYlA2REZxTUcyVjEvM05MVm1LclZwdHRNNFdlcGlvODAvc3B2NmYzc2JIVUdkUVhPOXNQVllkS3BaTEZBNGVoVnRuZzdPQ0l2YTB0R3c0ZFlNR3VIYlN0VzU5YWZtVUI0ODlWeXA5YlFSQUVRUkFFUVJEK3QwUjRKZ2pDSjFHcFZKeTdkUk9EMU5yaXZTM0hEcU5VS2xuMDgwOHMrdmtuSkl6enV4enQ3TkhwZFd3YUYwQ0JIRG14VmF2UjZmWDhldVlVTFd2WEpUWWhubms3dDlHMWNUTnllbmtqSmM5NGNuRklPOWdxa2pzUGxVcDhZVGFQcThQVWdFemRneUtEb00wYUc4V0hFT1AwamVzQWZEVjBvTHl0c0s4dlc4ZFB6dlQ1RGwrNlFFeDhQTm05dkRnNGF4NWF2UTU3V3p0VU5qWnlJR21RSlBUSndaS056ZWNMVWVJU0V0ZzZZYkpGaFZsYWxXZFAzNFNZaFVweENRblU2Ti9MYkovVW9aTi85MDd5bnplUEM2Qm9xa3JFS2lWTDhYVzFHbWkwV2xidTNjUCs4MmRSSlFla1AweWVBRUI4VWlKREZpL0FJQm53TDFLVUJmMEhXNzBmZDJjWEZnNFlRcHZKNDVtOWRUUFRldlN5dWw5S3RtbzFDL29QSnBlUGo3eXQ5Y1N4QlBYdWI3YnRaV2dvdmViTU5BdFBROExEMFJ2MHZJK0xBK0IxK0RzMFdpMk85aDhxd3d5U1JHSlNFbjgrZll5RG5aM2NNbXlTTWdnOGZlTTZLL2Z0SWJCbmJ6azQyM3JzTUZ1T0hHWnN4ODVVTEZZaXcvc1JCRUVRQkVFUUJPSHpFK0daSUFpZnhGU1ZwRXBWQ1JiKy9qMi9uRHJKK0k1ZGFWeTVDZ0F2dzBMNWV2UndEczJlWnhZc0FHdzdkb1RzWGw2MHI5K0ErTVJFenYzNUovZWVQMmZ0cUhGeWkyVjYxV1JLaFlMRkE0ZWFiZHMxZVhxYXdVL0tLcDZVUVJpa1hZVjBkc2tLdVczUUZMaHBkVG9PWERqSDhEYnRxT3RmanErR0R1U1BCVXR4U3A3eGxkYnN0WlJ0bndaSll0T1JRL0o3RG5aMjFPelpHN1hLQnFWU2lVSmgvRlFKWS9XUlZxZXoybWI1cWJSNjQvV05XckdVK0tSRUFPYjNHeVMvMzNMQ2FHTGpqWlZ3QjJiTnRUamVWR0YxYk81QzNKMWQ4Ty9lU1g3MnByWk5VL1dWZi9kT2NxV2ZTWkpXZzFxbFp0UVBIUUFZM2I0ajR6cDI0ZEhyVjdTYlBFR3VjS3ZadnhmclI0OVB0NDNVeE5QTmpjSzVjblA0OGtVNk5teWNZY3VyQXZESmtzVnM1cHBTb2JEWXB0RWFaM3VuckNhY3ZuazlWKzdkbFgrZXZnOFloMGFyWmZ2RUtSL3VVYU9oenFDKzZQVjZmcWpmd09vMVBIdnpocjNuVHJQbjlCOHM2RDhZdjBLRlNkSnFtTFp4UFgvY3VFYm5oazNNNXZ3SmdpQUlnaUFJZ3ZDL0pjSXpRUkErcStWN2Y4SE55WmwxQi9kUnFrQUJmSDJ5OGpZeUFoZEhSNHZnYlB2eG82emEveXRMQmczajlidDN4Q1RFVThlL0hOdU9IV0gydHMyTWJ0Y3gzYzk2K09vbE5za2hrNitQajl3K2wxYkxIWUJXcjhOT2FXdjFQVnUxbW0wcEtyRk1nWnV0U20wUnFrbkF5Qjg2VUxuRUYwVEZHTnNNVTdhVTJxblZiQnc3eFN6dzhlL2VDYnNVTFg4SHpwOGpxNGNIRDE2K2tMZGRYTDQ2M1h2K25DNnZXQXZBZENzVlducURnVVVEaDZJM0dBQmowSmMzVzNhelZzVE10S1dtbEhyM0ppT0hFaEVkRGNDUm9BVjR1QnJiTExVNkhjN3BWQnVtNSttYkVDN2MvaE5mYng4MkhQeU5xZDB6SHJBZkdobHAxb3Bwa0NTTGJhR1JrUmJIbVNyZ3d0Ky9wLzdRQVp4YXVFeCtiZUpnWjhldXlkUHhkSFd6cURveldiUjdKOGVEcjZDeXNXSEF3cmtrSkNVaFNSTGYxcWpGbnFremNYVnl5dHpOQzRJZ0NJSWdDSUx3dHhEaG1TQUluODNieUFqMm5UM0R3Z0dER2I5bUpaZnUzc0hYSnl1UFhyMGlYL1ljRnZ2UCsyazdHcTJXcmpPbm9kRnF5ZVh0UXpaUFQvSmt5OGErczJkb1hhZGV1cC9YZjhFY291UGlTRWhLTXB0YnRuVHdjTE9XTzVQUXlBaUw2cWVVMG9xQ3JJVkV0aW9WZmdVTG83S3hRYU16VmlXcFZUWm90RnBzMWVvMFcwSk5WVXJSY1hFczJMV0Q4UjI3eU8yZkFBbEpTZGlxVlNnVlNyUFBOYzBEYzdLMy8ralFLajJKR2czZmpmOFFOdjQ2YlJiT0RnNGtKaVd4Nk9lZGhFVkZBYkJpMkVpTFFmVkp5YTJ5elVZUGw1K2RhVmFhSWJubHRtYUt0czZrNU9vdGs4QWV2VUVCUFdZRjR1em95TE0zYjdDeFVmTDBUUWdPOW5ieXZEeFRtS1d5c1NGSnF5Vi85aHhwUG9NVnYvNkNYNkVpTkt0V25jbnIxekNvMWZjWnJwclphODdNVEczTFNHaFVKTWV1WEtKK09lTUNFaWxiVmsxK2JQWU4zWnQrYmJadGJQdk9UT2pValNTTmhpVy83T0xPczZlTWF0ZVJrdmtMRUJJZVRzK2dRSG8yL1VadTVSUUVRUkFFUVJBRTRYOUxoR2VDSUh3MldiTjRzSDlHRUZsY1hLaFZ4by9mcjE3aDJ4cTF1UGJnUHFVTEZyTFlmK3Y0U1dUMzlNUk9iWXQvOTA3TTd6K0l2Tm15OHpZaUFyVmFsZUhBOTk5bXpKR3J3MHp0a21Cc3c3djc3Qm5uYnQya1YvTnY4WEJ4NWZIcjF3eFlNSmZXZGVyUnUza0xxK2VUMHZnYzAreTExTDZiTUZxdW5BSmpxeVlZQjhWTEJ1dkhtTFliSkFQbGloU2x5aGNsemQ2djJUL2p0czJNRmpmSXJDU3RCanUxbW4yQlFXYmJUZTJTYy9zT05OdXVOK2pSR3lSc1ZTcVN0Qm9jN08zTkt0R09CMTloK3FiMXpPN1RYMTdnSVNXRHdVQk1mTHg4L2Y1Rml2TDBUUWhnRENPN3o1NU9RbUlTT29NZXZkNUFtNEJ4QU1RbkdtZWVTVWdrYWJXY1diVGNZbWcvd08yblR6aDgrU0p6K3c2Z1lyRVN6TnU1alowbmp0UHI2Mi9UZlE2cDIzeXR0WW1tbnZjR3hsbHMxeDgrNE9TMWF3QjhOMzQwMWI0b0pZZG5ZOXAzNHNTMVlLWjIreEdkWGsvRDRZUHdMMUxVN0J3Uk1kSGNlLzZNMzY4R2MvTGFWVG8yYU1TWTlwM1FHUXhFeDhXaFZDaG9VcmthdzVjdHBudVRaaGJCbXlBSWdpQUlnaUFJZno4Um5nbUM4RWxNODd5aTQrSzRlT2MydXVUNVdWbGNYQUQ0cWtJbHVzNmN4dE0zSVp6NTg0WkZFQU9RemNQVGFpV1loNnVyeGFxYUdVbTlNbVJXRHc5dVBIckl0Mk5IMHFsaFk3WWVQVUxUS3RYcDFpVHQ4RUdqMVZwdCtkVG90UExNczVUMkJjNUdyVkx6Mi9tenJQajFGMzZaTnBQWStIakFXR1ZsN1Z5bTZpdDNaeGVyTFlYL3k3Yk5HdjE2WWF0V1d6eTcySVFFbkZPRWtTWTZ2Wjc2NVNzeW9WTlhXb3diUlVoNHVOWHpkZ21jWW5XN1NWcXJoUjZlUFIrQWhUL3Y1RTFFT0ZPN0daOVBabWFlNlExNnBtL2VRT2tDaGFoZXFnd0FyV3ZYWStPUmc3U3VYVTl1Q2YxY05Eb2RYNDhlVGt4OFBINkZDZ053SkdnK2RtcGJ1VzJ6UnVreXpObXhGWURIcjEvaGFHOVA2WUxtb2VMR1F3ZlljT2dBQU00T0Rxdy8rQnNyOXY1Q1RIdzg3czR1T0RuWTQyUnZ6eGY1OHJIKzBHODhlL3VHaVoyN1djd2FGQVJCRUFSQkVBVGg3eVBDTTBFUVBzbng0Q3NBOUpnZGlIK1JvdkpzTEpOU0JRcVNMM3NPK3N5ZGpZZUxxeHd3cEZTMVR3K3oxeW5EcGwyVHA1TTdhellnN2NxdjlQaDYrekM4YlRzdTNyN05rdDAvNCtIcVFzdGFkZVJGQ0t3NUVyVEE2blk3dGEwOE1ENzFkb0RnKzNkeHRMZEhwOVBKODZtV0RCcUtsN3U3SFBqc1AzY1dPMXMxK1hOWXRxK21WRzl3UDZ1QmxpUkJiRUk4KzJmTXNScHNmWW9MeTZ3SGRSMm5UV2I5NkhIcEhydHI4blRVS3VOMUppUWwwWFhHVkdxVThlUEhadC9JKzB6ZnZJR3d5RWptOUIwQUdOc3ZrMUtzaXBxV1MzZHUwN2h5MVkrNEUxaTZaemNQWDc1ZzA5aUo4clkyOWVxejVkaGhKcTVkeGJ6K2d5eWVxZW1hcklXY2FjM05NMGdTU29VQ1c1V0s2ZDE3VVRCWEx2UjZBL1dIRHBCL0hreTgzTndwVzdnSTI0OGY1VVZZS1BYTFZaVG44cGwwYXRDWWIyclV3c1BGRlVkN2U1UUtCVzhqSTJnMGZEQjdBMmZoYUdlUEpFa29GQW91MzcxRFNFUzRDTTRFUVJBRVFSQUU0WDlNaEdlQ0lIeVNLaVZLTXE1RFo3NHNWd0VuQndlejJWWW1kY3I2czNMdkhnWisxOXJxaktvL0ZpekZ3YzRPcFZJcHI5U1lKMnMya3JSYWJGVXFkTWxEK2pWV1ZzQzBKajRwa1lRa0RjdjI3T2IwemV1VXpGK0FwWU9IVTZPTUgrTldMNmZOcFBFTWF0V2FsclhxV2ozK1U5b2hZeE1TT0hybE1ubXpacVAxeExHTTc5UVZ2MEtGMmY3N1VXeVVOZ1QyN0EzQTVxT0hLSlk3RC9YOHk2ZDd2aVN0bGxYRFIxdFVXY1hFeDFOclFHK3pJREU2TG82VDE2OEMwS0JDSmRUcEJJTnBxZFNyRzJxVlNwNVRGcCtZaUhQeTl4bWJrQ0FIT3FiM3ppMVppYTFhYlJZVXpkcTJpUWN2WDVETnc1TjFCL2ZqWDdnb3dmZnZjZVR5UmJaTm1DenZwMVFvY0xDelMvZDZyajY0ei8yWEx3Z3FXMDdlbGxGMCt0djVzNno5YlIvRDI3U2pRTTVjOG5abkJ3Y0d0R2pGNUExcm1iSmhEV1BiZDVabnpwbG9kVHFMR1htdEo0NGxxSGQvczIwaDc5NHhlUEY4dERxdGZPL2xpaFlEekJjSVNLM2pWNDNvT3o4SUpJbHRFeTByOHR5Y25Ya2M4cG9wRzlZeW9XTlhjbnA3bTcwZkZSdER2L2x6YUZ1dlBnMHJWczdnU1FpQ0lBaUNJQWlDOEhjUTRaa2dDSi9FeWNHQjV0VnJwdm4rMFN1WFdIOWdQd1Z5NUdUOW9kOG9XNlFvSmZMbXN6aEhTdStpb29pTWllRmxXQ2d2UTBOcFVxVXFld05uNDUzT3dIZFRHK1NmVHg2UmtLUkJiOUR6TWl5VWdDN2RxZTNuRDBDSnZQbllNbTRTZ1pzM2NQWCtmWnBYcTRsYXBaS0gybitNMUZWd0svZnR3YzNSaWRVanhyQmk3eDU2enA3QjJwRmphRmUvSVQxbVRTY2lKcHJReUVpZWhMeG1Yai9MMXRYVXJGVkhwU1VrSXB5SmExY0JVS3RNMlU4S3oyelZhallrdDBTYTVucWRYTEFValZaTDVkN2QyVDV4Q2prOHZUNnNQR3BsMXRqNGpsM3AxdVJyYmp4OHlQN3paMWk0YXljQWhYMTlPWC9yVDZwK1VRcFBOemVybjY5UGJ2ZU5pWThuS2phR1VTdVcwTEpXSGJ6ZFAzem5TUnFOUldXanlhNlR2eE80WlNQZjFheHRkWUdKNXRWcmN1M2hBL2FjUGtWSWVEZ1RPM1VqcTRlSC9QN3VLVFB3ZG5jM3ErWlNLaFQ0Wk1sQ0RrOHZlVnNPVHk5NUZ0ekg4Q3RjaEN6T0xpUm9rc3hXV2pXNTllUXhBeGZPcFVtVmF2aGt5V0x4dnF1VE0zWDl5ekZoelNvdTNMN0ZxSFlkTENyY0JFRVFCRUVRQkVINGU0bndUQkNFejBMQ0dDeEZ4c1N3YVBkUC9Icm1GRDJiTmFkcm82Yk0yYkdWTG9GVCtMWkdMYjZ0VVl0Q3VYeDVFeEhPbk8xYmlZaUo1bTFFQkFBOWcyYmc0dWhJYnArcytQcGt4ZFhSQ1Rkblp3RGV4OFlDbUZVT25idDFrd2xyVjVIVDI1cytjMmRUTW45Qm1sV3R6bmUxNnBEZHc1TkVUUklLRkdqMU91SVNFdm0rN3BlOGVoZkd5ZXRYcWVkZkhrTnlJRk5yUU85TTMyZktFT2VQNjlmWWN1UVFzL3YwUjYxUzBlZWJGalNvV0lsYzN0N1lxdFFzSERBRU55Y25abXplU051NjlmRnh6MkljdXE4M3lDR1VhVmFjS1pTVFNMdGw4TytRMmFqT2tHb0JoQ1N0QnIzZVFHeGlBbThqSXJqMy9CbW5ibDduOHQwN2ZGVytJcTNyZnNuMWh3LzQ2Y1J4SnExZlEvRThlYW5yWDU0dnkxY2doNmNYQm9PQm4vODR3ZVlqaDJoU3BSb2RwZ2FRUDJkT0hPM3NhVnFsT3RIeGNUamJPNkJVS3FsV3FqUktoWUxZaEFRU2twSndjM0lpT2o2T1dkczJjL1R5SlpwV3FjYUlIenFrZWUzak8zWkJiekR3Mi9temRKbyttZTBCVTNCMU5MYlhadmYwL05SSEo5UHF6U3NqOWRLSG41R2c3VnV3VTZzcGxqY3ZYUUtuTXF0WFgwcmt5dy9BM3JPbkNkeThnUjVObTlPeFFTUDVtSVNrSkFBVUtGQXFGSFJxMEpnU2VmTXpiT2xDb3VQaTVEWllRUkFFUVJBRVFSRCtOMFI0SmdqQ1o2SFZhcm42NEQ1emQyN0QwOVdORlVOSHluUE9oclJ1aTMvaG9zei9hVHZYSHQ1bitkQ1J1RG81OGZKZEdDWHpGNkJoeGNya3o1R1RQTm15V1YxaDg4ZWdHZno1NURFT2RuWnlGVnFpUnNPMGpldHBWS2tLQTFxMElpRXBpWDNuem5EbXp4c01YYnlBZCsranJGYVdLWlZLZWpackRoZ1hBb0MwQjlpblpLckUwaVpYdW1tMFd0WWUyTWNQOVJ0UXM3U2Z2RitCSERueDc5N0o2am5XSGR3UEdLdkVndnIwQjR3clNjS0hVRTZuMDF1cy9nZ2YyalpUS3VLYm15TnpGdEJzMURBYzdkTnZoMHhMNmxETW1qVy83ZVhpbmR0bUZVOHZRa05wUHpVQWpWYUxpNk1qeGZMa3BYS0prb3orb2FOYzJWVzZRRUU2Zk5XUVoyL2U4UE9wRXh5NGNJN2FaWTNWZ0xFSkNSd1B2c0tNSC90UzJOZVhKSzJHMzRPRE9hVyt4dENsQzNqOTdwMVpsZCtKcThHQXNTcnMyTnhGdURnNkVoRWRUZWRHVGVqVHZJWFZ0bUFUcFZMSnBDN2R5WmM5TzNteVpaZURzN1JvZERxMG1Xd1ZYdnJMejV5NmNZMWMzaDlhUFBWNjQzYzVmZE42ZnI4V3pLcmhvOG51NGNuWTFjdnBIRGlWNFcxKzRMdGFkVEFZSkVhMGJVK3pxdFVCNDg5Q3U2a1RlUnNSZ2JlN3UxbUxhL21peFZneWFKalY2alZCRUFSQkVBUkJFUDVlbWU4UEVnVGgvN3l5WmN0S2tMa3dLYlVyOSs5U0xIZGVub1M4cHBCdmJxdUQrUTJTUkV4Y25GeE5sbGxITGw4a0tqYUdhaVhMbUZVS3ZYc2ZoVmNhTFoxNmc1N3c2R2dTTlJva1NjTGUxaFpuZXdjYzdlM1REVm8rUnFKR1kzVzRmNUpXZzYxS2JmRTVraVNoTnhnd0dENVVua1hHeExCNi8xNDZOV3lFbDVzNys4NmVwcGFmdjhXaUFBWko0azFFT05rOFBPWFBNeGdNakZ1OWdwemUzdlJ1M3VLVDdtSFMrdFgwYnQ0Q0x6ZDNkSG85b1ZHUjVQRDBRcElrUWlMQ3lab2xDN3YvT01tVE55SFVLZXVQZitHaThyRlAzNFRnNnVSa05mRDhxelE2SFpFeDBjUW1KS0RUNll6UFRUSmdvN1NoV0o2ODhqN3BMUUR4cVU1Y0M4YS9jTkZNemNBN2VQRThUMEplMDZ4S2RYbGVtZWs3clZuR2oreWVubkt3SmtrUzIzOC9SdjN5RmRKOFpudE9uOExlenBhS3hZcmo3dXp5MmU2cDc3d2d6dDI2Q2RBd09EajQ0R2M3c1NBSWdpQUlnaUQ4ZjBDRVo0SWd5UDVLZUNiOE02NCt1RStaZ29VK1d5QW8vTjhrd2pOQkVBUkJFQVJCK0hTaWJWTVFCT0Uvek5RYUt3aUNJQWlDSUFpQ0lQdzlsQm52SWdpQ0lBaUNJQWlDSUFpQ0lBai9meExobVNBSWdpQUlnaUFJZ2lBSWdpQ2tRWVJuZ2lEOGJUUmFMZmRlUEU5M0gwbVNlQjMrRHAxZWIvR2VWcWZqMUkxcmFaNWJiN0E4SmoxNmd4NU5KbGRSRkRJdlBqSFJiR1hNanhFUkhjMldvNGV0ZnYvL2xQaWt4SC82RWdSQkVBUkJFQVJCK0JjUk04OEVRZmpMeHF4Y1JzMHlmdFF2WDlGcys0VTd0d2hZdDVxOTAyZmpZR2RuOVZpZFhrL1RrVVBaUFhVR3VYMnltcjMzNE9VTGhpNVp5UHJSNHltYU80LzVaNjVheHJsYmYyS2ovUERmQUdJVEVuQzB0MGVwVUdDUUpPSVRFODFXcmRUcDlkUXZYNUVKbmJxbWV6L3Rwd1l3cVV0MzhtWFB3VThuanVQcTVHUnhieW05ZWhmR3pjZVBxT1BuTDYraUtVa1NVemF1bzNtMUdwVE1YeURkejB1TFZxZGp4Ky9IYUZDaEVwNXVicDkwRGhPTlRrZENZcUxaU3FmUFE5K2lWQ2hRS2pQKzd5aVNKS0hWNmNpYkxidkZlMEhidHhDYmtNQ01IL3NBMWxjaE5VZ1NHcTBXZTF0YnMyTWpZNklKMnI2RjcrdlVBeUFxTm9hNmcvcWxlUjFuRnErd09JZjUrV0lZdG5RaGRmM0wwYVp1L1F6dks3V0phMWVoMFdxWjFxTlhwdmJYNm5Sc1BuS0lwbFdxV1h4SFlWRlI3RHh4akhaZk5zRFZ5ZW1qcjBVUUJFRVFCRUVRaEg4SEVaNEpndkNYUEFsNXpjR0w1MmxXdFRwZ0RHbFVTaVZLcFpMcXBjcFFyV1Jwb21KamNiQ3pzeHFncUZYR3Y0WlVOallXNXk2ZU54L05xbGJuNGF1WEZ1SFpyRjZXQVl0LzkwNXNIRE9Cdk5teTh6cjhIVTFIRHVYa2dxVWZmVTlQUTBJd0pGZFN1VHU3TUc3TkNwNi9mVXUzSnMyczduL2swa1YrUFh1S09uNys4clkvYmx6ajF6T25hRisvUVpxZms1Q1VSSUltQ1pXTkRZb1VpeCs3T0RvQ2NQSHViZWIvdElPNi91WFN2VjVUTUJhWGxNajcyRmpDb3FJSWpZb2tOREtDbDZHaFBIMzdoc2V2WDFHMlVCR1dEQjRtSDlkdlhoQVIwZEVvbGVZcmRhWU1JVTBNa29SQ29lQ1BWTTh6K1A0OURsdzR6N3BSNCtSdFZmdjBTUE5hVTYva2FwUDh2WnNDUEZQNHVDOHd5Q3o0ZkJNUnp2Y0I0N0JWcGYrdnJTd3VMc1FuSnJMOStERytyL05sdXF1UXhzVEhXMndyVjdRWTB6YXU1OTM3S096VWxpR2RrNzI5V2Rpb1ZDcFkrUE5PcXBjcWphZWJHeHF0Rm9WQ2dWcWx3czNabWR0UG4vTEhqV3MwcVZ3Vmc4RkFmRktTMlgwSmdpQUlnaUFJZ3ZEdko4SXpRUkQra2sySEQxS25yRDhWaTVjZ1NhdGg5SXBsbkxnV2JMYlAzck9uelY1Zldia09nOEdBUXFFd0N6Y01CZ04zbmorajk1eVpadnNmdm5TQldWczN5YStQQkMyUVE1YS9Ja21yUWEweXI1QUNZeUJpcW1pclY2NDg3czdPUk1YR29qZm9NUmdrT2ZBRFk2ajB5K2svNk5tc3VYeE5HcDJPaGJ0Mm9sUW82RGh0a3J6TnlkNmVYWk9teTlWZng2NWNZdHFtRGFoVU5paVN6eFdmbUNoWFYrMC9lNFpxSlV1UnpjTXp6WHNJZi8rZStrTUhZS08wd2NIT0ZoZEhSOXlkWGZCMGM4UGJ6WjI4MmJOVG9YZ0pmTnl6NE9YbWpzRmdrTU9mUGRObVdqMW55aEF5UFJIUjBZeGV1WlErMzdTZ3NLK3Z2UDNBckxuWXFkUm1JWlBCWUNCSnAwM3pYQVpKUXFmVG9WU2tYd1dYOHB4dkl5UFFhTFU0MnRtYjdkT2tTalh1UEh2S3k3QlFzL2VTZEZwaTR1TXA0cHNialU1SHJRRzkwL3ljcjRZT3RMcDkyNFRKRk1yMTRWNXRsTWJ3enhRQy9uVHlkNEsyYnpFNzV0eXRtMHhZczFKK25UcEFGQVJCRUFSQkVBVGgzMDJFWjRJZ2ZMTEhyMTl6K1BKRnRrMll6SzBuanhtMmJCSFR1di9JekY1OXNGSGFNSGJWY2lvVkwwR1RLdFVBWSt1ZkpqbEF1ZnJnUHIzbXpNTGV6bGpkMDJMY0tQcTNhRW4xVW1XSVRVaVFBN2JZaEFTNTVjMVVUV1lLcitJU0VxalIzN3k5cnNXNFVXYXYvYnQza3YrOGVWeUFXUVZiL1NFRGlFMUlzSHB2cWM5ajBxbEJZL3ExYUNtL1BuenBBaTlDMzFLenRCLyszVHR4ZVBaODFoM2NUeTV2SDNKNGVWRy9mRVg4Q2hXbTk1eFpER25kMXF4dHNrbVZhdkt6U1hsL3Rpb1ZJZUhoSEF1K3pJeWVmZVQzSlVsQ3A5Y2pnVnlCcFpjTUFGeGN2dHJxOWY1ZGRIbzlmZWNIVVNwL1FkcldxOCtOUnc4cFZhQWdBRDd1V1RJODNoVDZtWlR2MFpuc25wN3NtandkZ0NZamgyUjRqczFIRHZIekh5Zk1XbmRUK3VQNlZiUFhHcTBXalU3SGxaWHJVQ2VIWGJzbVQ3Y0lDVmZ1M1VQejZqWHhkbmMzMis3ZnZaTmNJV2t3R0hqdzhnVnFsVEV3ZlJrYWlrNnZwM24xR2pTcFVoVUZDclE2blZuUUtra1NTZHEwQTBSQkVBUkJFQVJCRVA2ZFJIZ21DTUluZVJzWndmQmxpeWhUc0JDM25qem01ejlPNE9YcVJzbjhCYkJSMnZEdzFVdE9YcjlLaDY4YUFjYXd4TlBOVFc2Rjh5dFVtTk9MbDZPeXNhRjhqODc4RkRDTnJCNGVaZ3NNM0huMmxHNHpwN0Z6MGpSeWVmdWdWQ2h3ZG5DUXE5Vk1sVjdINWk3RTNka0YvKzZkNURERUZFU1pxbno4dTNmQ1ZtVmVyWFpvOW55TDJWd0FOZnYzWW03ZmdaUXRYTVJzdTA2dk54dU1yOUZxV2JKN0Z3Q085c1lLcDRpWWFDN2R2Y1BDQVVPd3Q3V2wzWlNKdkkyTW9FZlRyNmxSdWt5bW5xMVNxV1RSN3AzbzlIcUdMRmxnOGY2UTFtMXBXODg0ejB1dk40Wm5UOStFWkhoZVUzaVRNa0FNaTRxaXdiQ0JGbTJhN2FjR3lLOU5GWEhubDY0eWE3UHQ4RlZEYXZ1VjVmVE42d3hlTkovbFEwZnlSYjc4cUd4c3JNNVJNODFOVTZsVWVMaTZjbTdKU2w2OUMrTzc4YU81dEdJdFdwMFd2Y0Y0UHlmbUw1SGJWK0ZEc0dpUUpQbTZCcmRxdytCV2JRQzRmUGNPdS80NHdhaDJIWEIxZEpJL0wyajdWbHdjSGVuZTlHdVVDZ1dhNVBCS3E5ZVQzZFBUYXJ2d2hrTUhxT05memlJOGExVzdybHpKRnBlWVNNZnBrMUhiR0ovSHlCVkxjSFZ5NHJjWmN3QmpPM1AzV2RPWjNxTTM1WXNXUTZQVmZwWnFTVUVRQkVFUUJFRVEvdmRFZUNZSXdpZHhzTFhqZlZ3c2puWjJiRHg4a0Fjdlg3QjVYQUEyU2hzU2twSVl1Mm81ZmIvNWpzSyt2b1JGUmZITjJCR003ZENaQmhVcUFjYUF5RFpGd0tKUUtsRFoyRkFpYno0NThEcno1dzJLNXNsTExtOGZBTEo1ZUpyTk1FdHZucFUxcVhlM3Q3Vmw3bzV0WkhGeG9WUER4bWJ2WGJoOVN3N1BrclFhZ3JadnBYZnpiM0YzZHBIM1diNzNGMXlkbkhqMUxremVsczNEazgzakpuTHV6ei9aY09nQXNRa0pWUDJpRkdzUDdDY2lPb2FhWmZ6SW5UVXJXYk40cEhtZHAyNWM0K2psUzh6dTNZL2F5WFBVdGh3OXpPa2IxMWswYUtqWnZxWVZSMDN0b2VtUk1BWis1NWV1a3JlNUpWZjFiUmtYZ0cveWdnMnAyemFmdmdtaHhiaFJabFZVQUEwcVZDSWhLWWtaV3piU3FrNDl5aFl1UW85WmdWeTVmemZkNnpBRm5MWnF0ZndkS2hVSzdOUzJSTVhHQUtUWlVtbHQwWUViang0eWFQRjg4bWJMYnJGcVp6WlBEeGI5L0JOWEg5eGpTcmVlZUxrWkF6RmJsWXA5Z1VHOERBczFxMDQwYVRWaGpNVzJIUUZUeWVwaC9ONWNIQjA1djNRVkYrL2NwdGVjbVd3YU8xRitYbGNmM0dmYXBuVU1iOU9POGtXTGNlSDJMUVl1bWtkZ3o5N1VMTzJYN3JNUkJFRVFCRUVRQk9IZlI0Um5naUI4RWxjbko0NEVHYXVpdXMrYVRxZUdqU21RSXllUFhyMGtZUDBhdk4zZGFWYTFPbThqSWdpUGZrL1pRa1dZdEc0TkJYUG1vbURPWEZiUEdSRWRqYjJkTGZhMmRpZ1ZDbzVldVd3eGNEOUpxNUdyMTVJMEdnQ2FqUjR1ajlzM1ZVeVpCdjdYVE5IV2FhMWxyckJ2YnFac1hNdkRWeThaMzZtcjNBNjUrL1JKT2pkcWdwMWF6YVQxYTdqMjRBSE5xOVdRd3pPRHdSenRQS0FBQUJIcVNVUkJWTUROUjQvbzE2SWx2ZWZNa3M5MzdNb2xGdjc4RXhxdGxwYTE2eERZc3pkM25qMmxYZjBHYkQ1eWlBRUw1aks4YlR1YVY2dkJxN0F3bW8wZVpuRk5vWkdSK0JjcHlwYWpoK1h3N05uYk4rVExrY09pU2k1Slkzd2VuN0l3QW9DTlRjWXJiYVpuOXJiTmhJU0gwNm1CTVh5YzByMG5raVNoVW42bzZLby9kQUNyUjR3bWw3Y1BHcDBPYnpkM2kvT0VSVVVSRmhWSi9odzV1YlJpcmNWOVFuTGxtbDV2Vm4yMjUvUXBBcmRzb0hMeEx4alpyZ01lTHE3eS9ncUZBcitDaFpuZHF4L1ROMi9nKzRCeHpPODNpQkw1OHN2N21BTEJsSFBJYXZidnhmclI0ODNhT1kyVmk1Yi95dHh6NWc4QUJpK2V6K0NXYlNqazYwdTNtZE5RcTFRRXJGdk4yRlVyMEJ2MFZDMVppa3JGUzJUcW1RcUNJQWlDSUFpQzhPOGl3ak5CRVA2U1g4K2NJaUk2bWk2Tm1nSVFGUmZMclNlUEFhald0eWNlcnE1RVJFZFRxY1FYNVBUMll1YVdUYXdZTmxJKzNsUTVOWHJGVW9ybXpzdnVVeWV3VmF2UjZ3MW9kVnBtYjl2TTdHMmIwZXIwYVBVNlZEWTJuRnV5a2lTdEJnZDdlN1BRNDNqd0ZhWnZXcy9zUHYwcG5UeC9LeVdEd1VCTWZMeFpPMkRqeWxYSTVlM051TlVyZVBZbUJMM0JRSkpXUys2czJWaTVidzh4OGZHOERBMWo0OWdKWnNHTVVxbGsyWkRoeENVbW1uMUdiVDkvYk5WcWFwVDI0OWJUeC9TWk53dWRYcyt5d1NPWTNic2ZPcjFlcm9BenRmRlpHeURmcUZJVm1vMGFSdkQ5ZTVRdFhJUnJEKzdUbzFsemkvMWlFeEp3VDU2alptMzF5TlJTM250S2JTZFBTTGR0MDVwTlJ3NXk1TW9sQU5RcVkxaVcxcnd6ZDJjWHVlb3JwYWNoeG5iVDFnRmo2ZE84QmUybkJtUjREMXZHVDZLSWIyNmVoTHhteVMrNytLNW1iVG8zYkVLTDhhT1kwclVuVlV1V0FveGgyL1RORy9CeWMyZmptQWxzUEh5QXdyNjV6YzVsbXBlVzh0bEpHTnN5VXo5UG0xUXRudmRmdk9CK2NwdHh5ZndGQ1ZpM211MFRwN0JxK0doeWVIa0IwR05XSUFhRGdRa2R1OUp1eWtUYTFLM1B0elZxWlhpUGdpQUlnaUFJZ2lEOGU0andUQkNFVDNieStsVm1idDFFbFJJbG1iZHpHeTlEUStuOVRRdVdEeG1CM21DZzc3elpIQWxhZ0gvM1RnejcvZ2NjN096a0dWR3Z3OSt4NitUdjdEOTNCb0FtbGF2eWJjM2FqUHloUFFERGx5NGloN2MzQTc5ckRjREV0YXV3VmFzWjNhNGpZQnpvSHhJZWJ2VzZ1Z1JPU2ZlNlU0ZFZwUXNXWXZmVVFINFBEaVpnL1dyMGVqMmRHelpoeFBMRlZDaFduT1ZEUjFpMENnSlc1M29wbFVwS0Z5eEVqMW5UQ1l1SzRzZXZ2NkZocGNvRWJkOUtvNHFWOFM5UzlNTys2YlNkT3RqWjBhVnhFeGJzMnNHNERwMTUvZTRkbFl0L1liSGYyOGdJdk56Y0FLZzN1SjlGMjJKcVo1ZXNrQ3YzVXNwTTIyWktJZUhoTE55MWs0QXUzUm16Y2xtNm4ybk5yYWRQbUx4K0RjK1NaN1Z0bXpBWmJ6ZDNHbGFxakFJRkRuWjI4dWVhdmk5VDVabHBUbG0rN0RuWU9XbXFQT09zVklHQ0xOM3pNMVcrS0lsQ29XRHYyZE04Q1huTnRCNjk4SEIxWlVEeXoxSktpdVNheGRSdG9oMHlDUEVTa3BJWXUzbzVQM3paZ01ucjE5Q203cGZFSnlZUWw1aUFYNkhDUkVSSDAzZCtFSEdKQ2F3YVBwb0RGOC94Smp5Q3lpVktmdlN6RWdSQkVBUkJFQVRobnlYQ00wRVFQbG53dlh2azhQVEN4c1lHRjBkSDZwVXJUNEVjT1ZHclZOeDY4aGhuQi9NcXA1Unp2dXh0YlhudzRnV0JQWHZUZGNZMHFwUXNKWWRKMXg4KzRQTDl1K3pwMkFXQTZQZzRqbDY1eE9yaG8rWGpkMDJlamxwbEhQYWZrSlJFMXhsVHFWSEdqeCtiZlNQdk0zM3pCc0lpSTVuVDE3aXFvMEdTNUZiUGxBd0dBNHQzNzJMdm1kUE02VE9Bb1VzV2tEOUhEbHJXcXNQbGUzY3pES1JTeStubFRjZUdqYWxlc2pTUFExN1JiY1kwM3NmRlVidE0yUXlQalV0SXdNbkJBWUNXdGVxeTgvZmo5SnMvaDZaVnE4bUxFcVQwNlBVcmVTYWNyVXJOOW9sVExGYVBoQlJ6eTVMRHkwU05Ca21TTE9hWXBjZTA0SUJCTXBEZDA1UE40d0xJbHozN0o0Vm5lYkptbzFTQmdveHExNUV1Z1ZQa2lyVWtqWlp2eG81Zy9lang4cjR4OGZGSVNHaTFPcks0dUppRmpxYmdER0J3eXpaOEh6Q1c3YjhmbzJLeDRzemF0cG5oYmRxVE96a1V0SHBQR0t2cU10TzJtZExtbzRjd0dBdzByVktWeWV2WFlHOXJ5NnhlL1FDNDl2QStZMWN0UjZ2VHMyeklDQkkxR2hidjNzV1FWbTNJN3VscGRwNzR4RVIrT3ZrN0toc2JXdFNzWlRYWUZBUkJFQVJCRUFUaG55WENNMEVRUHRtZ1Z0OHppTy9sMTVJa0VSMFhoNXV6TTljZlBTUi9qcHhwSHV2aDRzcUNBWU90dm5menlTTVVLRmoyNjI1KytQSXJ0aDg3U3JraXhTaVNZcFhJbENIRHJHMmJlUER5QmRrOFBGbDNjRC8raFlzU2ZQOGVSeTVmWk51RXlmSitTb1d4b2ltbGwyR2hqRit6RXIzZXdLWnhFODBDdm43ZnRxVGo5TW4wbUIzSW9nRkQ4SEIxSlMybTlsT0R3WUFrU2ZpNFp5RmczV3JPL0htREgrcDlSYWVHamJuOTdBa0RGczVsVXVmdXVDVzNXcHJvOUhwMm5qakcyZ1A3K1dYcURCenQ3TEZSS2ltYU93K0hMbDJnYnRseVZqODMrUDQ5YXBReXJ1S3BVR2E4Z0lLcFd1N2doWE5NM3JCVzN0NTh6QWl6L1ZKWG1nR1U2OUVaZ0I1Tm05T3pXWE1LNXN3bDMvZkhjblp3WUhTN2poYXJoTjUvK1J5dFRvZXZ0dy9QUTk4QzBHVGtFSG14ZzkxVFpsZ0VVQ1o1c21WalFNdnZtYnRqSys3T0xqU3FXSm12cTFWUDl6cE1MYW1wd3pGcjk2OVBFYUsycWxXWDhrV0xZNU5pdHB0R3EyWFMralVjdW5pZUV2bnlNNk5uSHpRNkxmM21CZUhoNHNxM05XdGJuSFBjbWhYVTh5K1AzbUJnN283dGN1V2xJQWlDSUFpQ0lBai9IaUk4RXdUaGsybTBXcDZFdk9iTzgyZGN2WCtQYzdmL3BIWHRlclNxWFpjTmgzNmpVOE1tRnNmc1AzZVdXbVg4NU9vcWE5cDkyWUNtbGF1eDRkQUJXb3diaFU2blk5bVFFV251UDc1alY3bzErWm9iRHgreS8vd1pGdTdhQ1VCaFgxL08zL3FUcWwrVXdqTzV0ZEVrU2F0aDArRkRyTjYvbDBhVktqT2liWHVMS2l3SE96c1dEeHhLNzdremFUTnBQQU5idHVhcjhoV3R0bXNDQlBYdWo3MmRMWGVlUFdYZ3dyblU5Uy9IejFNQ2VSTWV6dGhWeXpsMTR6b05LMVVtTmpFQk4yZG51ZXBwNzluVHJOeTNCNVhTaGxFL2RNRFJ6cDd3OSsrWnRtazlmejU1VEwxeTVSbXhmREd6ZXZYRHIxQmgrZk5laFlWeDdjRjlCclkwQnBnZnMvWm9reXJWYUZLbEdnb0ZWT2pabFYrbXpwRGJObE5MMlQ2cDArdVIwcGlCOWprY3ZuZ0J0VXBsMXBLYjJjVVE5QVk5c2ZIeDZBMEczcjJQd3QzWkJZMU9aM1hRdjRsV3F3UGd4UHdsOHJiR0k0ZXdkUEJ3czRxMUppT0hvRGNZNU5ldVRrNFdjL1ZzMVdwcStaV2xRSTZjZEdqUWtGdFBuakJzNlNLeXVManc3RTBJVXpldVkxeUh6bWJIaEx4N1I4T0tsWkVraWVOWExtZnFQZ1ZCRUFSQkVBUkIrTjhTNFprZ0NKOUVvOVhTZk13SUltT2k4UzlTakVvbFN0RGhxNFo0dTJkaDBLSjVlTGk0MGlMRllQVEltQmpVS2hVVDE2NGs4TWMrY2lXVnRjb2x2VUhQbldkUGVmajZKUjR1cnBRcFZJZ0JDK2ZTdmNuWHRLdi9GVFpLRzVLMEd2UjZBN0dKQ2J5TmlPRGU4MmVjdW5tZHkzZnY4Rlg1aXJTdSt5WFhIejdncHhQSG1iUitEY1h6NUtXdWYzbStMRitCSEo1ZUpHbTBITHR5aVFIZnRhSjFuWHJ5UGNYRXg2UFI2ZVJaV043dTdxd2RPWTZBZGFzWXYyWWxDaFEwcUZoSnZsWkRjcUNpVkNpcDVXZHN5eXllTng4cmhvN2svTzFiOUpzWHhPT1ExOVF2VjRHZEFWUEpreTJiZk96cmQrOEE0NHFWUFpvMnAzV2Rla1RHeExEa2wxMXNPMzZVNG5ueXNtSE1lSHpjczdEbzU1L29NVHVRMXJYcjBhUHAxLyt2dlhzUHNySXU0d0QrUFNpM1JRVFJOUVFITmk0cW9TQTQ1QTN2WkdyWlJjZXh2T1dVcFk2WVptV2pPV21sTnQ0YThqcmR6QVkxSndNdGRVREpRbFFvOGs0b0tCaTRnaXRnN2lUc3d1N1pjL3BqY1dWZERvckR1RktmenovbnpKejNQZS96dnU5LzMzbCt6eS9iVlZYbHFqc25aK2NkK3VVVGcydVN0QTY2MzFqSDFJYks1WElLaFVMYjNMRE43UnpiOWwxRDgwdWw4dnIvN1hpZHBtSnpHdGF1Uy9MT2JMRjNhMXkzcnUzN3d0cFhjditjeDNQZ25xTnl5dVdYNVpDOXh5UnBuZXZXdTJkVmlxV1d2TlhRa08ycmVyWGIrS0R1MzIva0wwODltYnNlbnBGU3VaU2J6djlPaXFXV1hQN2IzMlRLckwvbU0vc2ZtQVAyM0N0N0RSbWFxdTd0bDc0T3JLN3VNQU92WENxblo3ZnU3YTZ4cVFDdlVDaTBCWW9UOWhtWGhyVnJjL085VXpQNXdla1pOMkpFcmpsclloNmI5Mnd1K3NVdDZkdHJ1NXg3L0FsdDV4NDBhdTljZU11TktaWExPWGo5L1FJQUFCOHR3alBnQStuV3RXdHVPTytDN0xMVFRtMkJ4TXI2K3B4eXhXWHAwYlZiYnI3Z3UyMmRYS09IRGM4WlYxK1pKQmxaOC9FY3VqNGttRDczYjVuODRMUjBLUlRTcTN1UDNEZjdzZno1eVgvazZaZGVUSitxWGpueDhBbTUrcXh6MHIxcnR6eXo2TVZjZXV1dk1udit2UHo4Mjk5TDdZb1ZPZldLSDZhcHVUbTlxNm95WW5CTjloKzVWeTQrK1N2NVdML1dwWmVqaHc3TGFaOCtPa3ZyNmpMMTBabVo5dmM1T1d6c1BrbGFPNGNtWDNKcHUyVjN0OCtZbnB2dW1aS0IxZFhaZVlkM2RvM2NybWZQWEhQMnVYbDUrZklNR1RDZzNYTm9iaW11LzJ4SnQyMjN6WE9MRitVSHQvNHl0U3RlVC85K08rYW9mZmZMVDg4NUx3T3JxenM4d3owRzErVEV3eWZrYThjY214Mzc5TW1TdXRkeTBvOHVUWFhmdnJubzVOTnkxQ2YzUzJIOWZLOXpqejhodXcwYWxDc24zNWEzR2h0eXlhbW5aOXdlSXpKKzFPaTJZMHFsVXFiOCtDZWJuSGxXYkdscDEyRzNycm01NGp0dUtiWGtqaGtQWldIdDBvcWJHelFYVysrL3Fkaitmd3FGUXM2L1lWTG12dkI4ZWxkVlpZZmV2VHVjZThzZnArYTJhUStrcHY4dVdWajdTaVpPdWpZVDlobVhLNzUrVnVhOXZEaTNUWDhnVmQxNzVKZ0wzMW5lMjZWUXlJUFgvaXhKY3NPVXV6UGppYmxadG1wbEJsWlg1NlFKUithNFF3NXI2elM3OThxck1uWFd6RXlkTlRPM1B6UTlTZXVtQXIrKzhPS0szWU5KNnp0OSs3MitsN2REczVaU0tVM0ZZbTZjZW5mdW0vMVkxcTVibDI5ODd2UDU2dEdmVFpjdVhYTGt1SDN6d3RJbHVmZXhXVGxwd3BGdG5aQm5mK0c0TEY3MmFucjI2SkVCTys3MHZxNEpBQUI4dURabmxRL3dQMjdzMkxIbHBPTnVsSnZqdWNXTE1telhYVHQwK0t4cGJFdzVTVldQSG0xQnpQSTNWdVdlV1k5ay9LalJHVDEwV0o1YnZDaXo1OC9MK0wxR1pXVE5rTFpRNkcwTjY5Ym1pUVVMY3ZEbzFobGZTK3BleS9hOWVxVmY3OHF6eURiSGY5YXN5YXNyVjJTUFFZTTNHYTVzcUtsWXpMekZpekptK0c1dDU5dzk4K0dNckJtU0VZTnJPdHpEZTNucDFkb01IVEN3NHZWWDFMK1o3WHIyN1BCOGsrU1V5eS9MMVdkUDNHZ0lzNkwrelZ4MXgrUmNmc2FaN2VhK3JheXZ6emV2dnk2VEpuNnJMWFRjMExWMzNabEZ5MnB6Nk41ajg2VWpQdFhoOTZaaU1YOTYvTkVjcysvK0hUWTBXTHg4V1ZiVjE3ZDJmRzFrczRPbHI5ZGxTZDFyR1R0ODkvVHMzajMzejNrOHh4NXdZTHRBTTBsV056Wm1YVk5UU3VWeUNvVmtwejU5a3lTei96a3ZjeGM4bjROR2pjN1k0YnR2OGxrdlhyNHNUeTVja0lIVjFUbHd6MUVWajB1U0oxOWNrQkdEYWpaYWM0ZjdiMjdPeEVuWDVmdW5ucDdCL2Z2bmpoa1BabUh0MHB4NTdCYzdCS2JOeFdLV3IxclZydnZ3d3pKeDBuV1pNMzlla2h6OTFGTlBUZi9RQ3dBQWdLMlk4QXhvc3lYQ00rQ2pSM2dHQUFBZjNQdHJyUUFBQUFDQS8wUENNd0FBQUFDb1FIZ0dBQUFBQUJVSXp3QUFBQUNnQXVFWkFBQUFBRlFnUEFNQUFBQ0FDb1JuQUFBQUFGQ0I4QXdBQUFBQUtoQ2VBUUFBQUVBRndqTUFBQUFBcUVCNEJnQUFBQUFWQ004QUFBQUFvQUxoR1FBQUFBQlVJRHdEQUFBQWdBcUVad0FBQUFCUWdmQU1BQUFBQUNvUW5nRUFBQUJBQmNJekFBQUFBS2hBZUFZQUFBQUFGUWpQQUFBQUFLQUM0UmtBQUFBQVZDQThBemJVa0NTckd4czd1dzVnQzFyZDJKQWtLUmFMYXpxNUZBQUEyT29JejRBMjVYSjVmcEw4YS9teXppNEYyRUtLTFMycFhmRjZrclJzczgwMkN6cTdIZ0FBMk5vSXo0QU4zWm9rVjk5MVJ4Yld2cEkxYTNXZ3dkYXFxVmpNOGpkVzVmb3B2MC85NnRWSjhzalRUeis5c3JQckFnQ0FyVTJoc3dzQVBsSzZqaGt6WmxxaFVEaWlzd3NCdHB4eXVieWlYQzZQZithWloxN3E3Rm9BQUdCcnMwMW5Gd0I4cEpUcTZ1cCsxNzkvLzRaQ29iQnprdTJUZE8zc29vQVBwSmprMVhLNS9JZFNxZlRsWjU5OWRrbG5Gd1FBQUFBQUFBQUFBQUFBQUFBQUFBQUFBQUFBQUFBQUFBQUFBQUFBQUFBQUFBQUFBQUFBQUFBQUFBQUFBQUFBQUFBQUFBQUFBQUFBQUFBQUFBQUFBQUFBQUFBQUFBQUFBQUFBQUFBQUFBQUFBQUFBQUFBQUFBQUFBQUFBQUFBQUFBQUFBQUFBQUFBQUFBQUFBQUFBQUFBQUFBQUFBQUFBQUFBQUFBQUFBQUFBQUFBQUFBQUFBQUFBQUFBQUFBQUFBQUFBQUFBQUFBQ2Q1TDljbWtTK3pCdU1td0FBQUFCSlJVNUVya0pnZ2c9PSIsCgkiVGhlbWUiIDogIiIsCgkiVHlwZSIgOiAiZmxvdyIsCgkiVmVyc2lvbiIgOiAiNDYiCn0K"/>
    </extobj>
    <extobj name="ECB019B1-382A-4266-B25C-5B523AA43C14-4">
      <extobjdata type="ECB019B1-382A-4266-B25C-5B523AA43C14" data="ewoJIkZpbGVJZCIgOiAiMTY3NTI1ODgwOTU4IiwKCSJHcm91cElkIiA6ICI2OTg1NjMxNSIsCgkiSW1hZ2UiIDogImlWQk9SdzBLR2dvQUFBQU5TVWhFVWdBQUJNOEFBQUh2Q0FZQUFBQkRnL2hmQUFBQUNYQklXWE1BQUFzVEFBQUxFd0VBbXB3WUFBQWdBRWxFUVZSNG5PemRkM2hWVmRZSDROL2F0eWE1U1VoQ0VoSkNDVlVGNllLSVFxalNSQWFOQTZJUWlsRlVGTENQQ3FnekRoYkU5b21nS0Fyak9DQUNJZ2dvZ2dVR1FXU3NLTktyOUVESVRidjNyTytQa0JnZ3lkMjNwYTczZVpneHlUNW43NVJkempxN0F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VVTMVJSUmRBQk02d1ljTnEyKzMyWmdBYU1YTXlnSVpFVkorWjR3REVFRkVFTTl1SXlNTE0rVVNVeDh5WlJIUWN3REZtM2dkZ2oxSnF0OHZsMnNYTTIrZk5tM2UwUXI4cEljUjVma3RQcisxd09Kb1pRQ016a0d3QURVRlVIMEJCUFFjaURNQkdnQVZBUHBqekdNaFVSTWNONEJpWTl4R3doNEhkaW1pWEl0cGU1L25ucFo0TFVRbWxyR1Z6azZ5elRkbGtUbVNYdTY0aXFnZFN5UXh1UkVBTUExRUFSeXFRaFJrMkFBQWhqMEY1SUp3bXc4aUFvaE5zMEM1UzJHVUErMkhRSVhibEg3SWNjZncrKzNiS3IrQnZVWWdhWjFuNjJ0cFd0alVqcFJxQmtNeEFRNERyQXhTbmdCZ0FFUWJEUmdRTEdQa2d6bU9tVEFLT2czQU00SDBFdFFlTTNXRGVaU2ozOW10Zjd5TDl1QkExMkptVTlyV2hWRE5GYUVRR2tsbFJ3OEoyQlVBTUdCRWd0Z0ZrQVRpZm1mS0lPQlBBY1RDZGExZG9EN094MjJEZVJkYjg3ZUdyZjVCMjVRSVNQS3VpMHRQVExUazVPUzJWVW0wQlhFVkUzUUEwQ1VKV2U1ajVDd0RybFZKYkR4OCsvT01ubjN5U0c0UjhoQkFYNFBSMHl5R0hveVdBdGdDdVlxQWJFUVcrbmpQdklhSXZ3THdlekZ1elhLNGZtNzd5aXRSekljcFI2b0tmclpHaFRTOW5rN3NsdWJrOUNGY3kwSTRBVTVDeU5NRFlDc1pHdHpLMnNKdCt5c3JaOC8zQ20xcmtCU2svSVdxY2I5Ty90WnhTM0JKd3QyV2lxOEFjbFBFNkEzc0kvQVVCNjVuVlZ0ZStFei8yLzZTLzlPTkNWRVBjdnIzRkdVWXRZVUpiS0hXVndlaEdGSVE0QUdNUENGOFE4M29ZdERYMHdNa2ZhY2VPR3QydVNQQ3NDaGsrZkhpRTFXcnREdUI2QUVNQVJGWkFNYzR5ODFKbVhweWZuLy81ZSsrOWQ2b0N5aUJFdGZYNytQRVJvV1p6ZHloMVBRTkRxQ0xxT2ZOWkVDMGw1c1g1MmRtZk41ZzVVK3E1RUVHUXRpeW5xVWx4TjRBSEVOQVBPRGQ3cklJd2tBL3dTaWExREVSZnZ0WFAvbHRGbGtlSXFtakY4STBSeW9IdXFuQzhUaFV4WHVlenpGaXFpQmJuVXY3bkEyZGVJLzI0RUZYWWlVNU5JdXlodGJvejBmVk1HRUtnY205WEdEZ0w4RktUd1l2ejhuTS9yL1gxanpXdVhaSGdXU1dYbHBabUo2S0JBRVlDNkFQQVdzRkZLczRGWUEyQWQ0NGZQNzUwMmJKbHpvb3VrQkJWMGU2ME5Mc2xKbVlnbUVjU1VhV3Q1NVNadVRSeDlteXA1MEw0WWN3eVowY28vSldBR3dBMHFPanlsSW13bnhrZkV1SDlOL3VIYnF6bzRnaFJXYjJkdHRhZWFBc1pDT0tSeE5RSFZKbjZjWFlCdEFaTTcrU3lhZWwxc3p0SVB5NUVGYkE3cGFHOXRxbjJRQUtOSkZBZnJvVFBCNHJ4VHNacDk5TEVMVnRxUkxzaXdiTkthdVRJa1kwQnBDbWw3Z0JRdTZMTG95RUR3R3htZm52dTNMbS9WblJoaEtnSzlvMGYzMWhacldrRVZKMTZ6anliaU41T25ENWQ2cmtRbXRJV1p6YzAyL2dHTU1ZQmFGelI1ZkVGZy9iQWNNOWtNbi93MWtEN3Jvb3VqeENWd1lyMDlZMU5wTklVMFIxY0ZmcHhSZ2FJWjdQQmIxODcreXJweDRXb2hESjZ0RzlzZ2lwNFBpQ3EvTzBLT0FPZzJZYmIvWGJFdWkzVnVsMlI0RmtsTTJMRWlJNG1rMmtLZ1A0VlhSWmZFZEVhd3pDZW1EdDM3bGNWWFJZaEtxUERFeWQyZEJOTklhSXFXODhCckNIRGVDSnh4Z3lwNTBLVVl1enlzNzBCZWhDZ0hnQlVSWmNuUUF3UXZtUTJucGt6d0xHeW9nc2pSRVZZYzhmbWptNjRxL1I0SGFBMUJ1R0p2ak03U1Q4dVJDWGc3Tkdob3dFMUJWU0YyeFhtTlFiUkV4RnJObFhMZGtXQ1o1WEVMYmZjMHRwaXNUeUJndjBScWdWbVhtMFl4dVB2dnZ2dXBvb3VpeENWd1lGSmsxb1Q4QVNJcWswOUorYlZidWJINjgyWUlmVmNDQUNwQzlnVUhwWjlnd0k5QnZEbEZWMmU0S0p0QUQ5MU9pdGt3Y0tieUYzUnBSRWkyRmJlL2xWcklzc1RWSTNHNjJDc05zaDR2Ty9yVjBrL0xrUUZPTnU5WTJ0V3FIYnRpaHZHNDVHZmYxdXQyaFVKbmxXd1cyKzlOZGxrTWoxTlJFTXJ1aXpCd3N4TEFUd3N5emxGVGJYbjdydVRMVGJiMHdDcWJUMEg4MUlpZWxpV2M0b2FpNW5HTG5lT0J0RVRBT3BXZEhIS0V6T09nSGpLblA2aHMwSEVGVjBlSVFKdDFkaHZrbUhtcDZrYTkrUE1XQW8yUDN6dDdBN1Nqd3RSRGpLNnRrbzJtMjFQb3pySEFZQ2w3SFkvWEYyV2MwcndySUtrcEtTWUd6WnNlQmVBYVVSa3IranlsSU5jWnA1cXRWcW56NTQ5TzcraUN5TkVlZUNwVTgwSE1qUHZVc0EwQURXaW5oTXdOU0V6Y3pwSlBSYzF5TmlQczY5aE1sNGxVS3VLTGt0Rll2QTJablhYV3dORDFsWjBXWVFJaExVcGE4MjV6VVB1VXVCcHFCSGpkY29sOE5Rb3d6eTl3K3dPMG84TEVRU2NBbk9XNllxN3dEUU5WUDJmRHdpY3k0eXBZYWVONmJSbFM1VnVWeVI0VmdIUzB0SXVCL0FtRVhXczZMSlVnSitZZWZUY3VYTTNWM1JCaEFpbS9STW5YbTVTNmswR2FsdzlKK0FuY3JsR0o3ejBrdFJ6VWEybGZaTGQwR3p3TkFadUlobFRBUUFZWUFJV0sxSVB6dTV2MzFuUjVSSENWNSttYjdqY1VPcE5xb0g5T01BL0tiZHBkSzgzT2tvL0xrUUFuZTNhL25LeXFEY1pOVEFPd1B3VEVVYUhyZGxjWmRzVkdlaVZMNVdXbHZZQUVmMERnQ25nTjFjS2RlclVRVUpDQXFLaW9oQWJHNHZZMkZqRXhNVEFaclBCWnJQQmJyZkRZckVnUHo4ZnVibTV5TTNOUlU1T0RrNmRPb1dqUjQvaStQSGpPSG55SkE0ZlBvekRody9ETUl4QUZ4TUFETU13bms1T1RwNHlkZXJVb0dRZ1JFVmhRQjJhTk9rQkFQOEFVY0RyT1pTQ09UWVc1cmc0bUdyVmdpazZHdWFZR0pocTFRTFpiQ0NydGVDZnhRSjJ1Y0M1dWVDOFBIQnVMdHluVDhOOTRnUmNKMC9DblpFQjE5R2pjQjA5Q2dTcG5oUHdkRUo0K0JTU2VpNnFHMmE2YlVYMlJBYitnU0RQS28yMEFRa09oU2c3SWNwT2lBa3ArQmRwSTFoTk9QZXY0TDhKaER3M0k5Zk55SE1EK1FhUWtjTTRrVjN3NzFRT0l5T0hjZmlzZ1l6Y1lKWWFBQ2lYaVNmUDZSZnluQ3psRkZYSlZFeFZWOTErN1FNSTBuZ2RDZ2lMQzBGWWdoMzJXamJZYTlzUVd0c0dlN1FOSnBzNjk4OEVrMFhCeURmZ3pqWGd5blBEbldzZzkxUWVuTWR5a0gwOEZ6a1plWEQra1kyc1A3TEJRZWhsR1RBVTQrbGVDWjJtMEZTU2Zsd0lQekNnc25wMGZBQ0VJTFVySmxDOStsRDFHNEpxeDBFbEpJSVNra0J4OGFDUVVDQWtCR1MzZzZ3MmNINGVPRHNieU1rR3NyTmhIRHNDUG5RUXhoOEh3Y2VPd3RpL0Y3eHZEK0FPeGxhbWJCRGo2ZERQTjA4aG9NcTFLeEk4S3lmRGh3K1BzRnF0Y3dEY0dLaDdta3dtTkduU0JKZGVlaW1hTm0yS1JvMGF3V2F6QmVyMnlNdkx3NTQ5ZTdCOSszYjgrdXV2Mkw1OU8xd3VWOER1RDJCVmJtN3VzUGZlZSs5VUlHOHFSRVg1ZmZ6NGlEQ3JkUTRIc0o3RFpJSzFRUU5ZbXphRkxUa1oxdnIxUVZacndHN1ArZm5JMjc4ZmVidDNJM2ZIRHVUdDNnMEV1SjZIV1N6RGFrMmJKdlZjVkFzakYyYzB0bGl0OHdGY0dlaDcyMHhBa3lpRlJyVVVHdFpTU0k1VWNOZ280SU0xQnBDVng5aWRZV0RQYVFPN01nejhmdEpBYmxER3lmZ3VqMXpEM2gwUXNUMElkeGNpb0ZZTTN4aGhkbUFPS0hEOU9Ka0l0Um81RU4wOEVyV2FPQkRaMEFHVExYRFB6dTQ4QTJmMm5rWEdqa3ljM0g0R0dUc3lZYmdDR3E5ZUZVS2h3NjZaMlVyNmNTRjhjS0pUcHdpN2d3UDdmR0EyUTdWb0JWT2JEakJkM2hycWtoWWdlMGpBYnMrNXVUQisrd1h1bjc2SGUrdTNNSDc2SHNqUEM5ajlBYXdLeTgwZVJsLy9XS1hhRlFtZWxZTmJicm1saWNWaVdRS2doYi8zc2xnc3VQenl5OUd1WFR1MGJkc1dJU0dCcXlTZTVPYm00dnZ2djhlV0xWdnd3dzgvSURjM0lLK3Rkekh6NExsejUvNFlpSnNKVVZIMlQ1ell4S1RVRWc1QVBZZlpEUHNsbDhCKytlV3d0MmdCWlMrLzdSQTROeGM1MjdZaCs4Y2ZrYnR0R3pqUC80NlNnRjF1d3hoY2I4WU1xZWVpU2h2N3NYTUlFNzFONEloQTNUTXBuSEJKakFtdDRoV2FSU3VZcUdLR1pnWXpmajlwNFB1akJuNDk0Y2IrTTRGNytHWWdpd2hqM3V3ZitwK0EzVlNJQUZzNVprTVRaVlpMUVA3MzQ4cENpR2xSQy9GdG9oRGJLaHJta01CUE5DbU5POWVOWXo5bTRPaldremoyVXdhTXZFQk03cUJkWkxnSDk1NTlsZlRqUW5qaGRFcTdKaVpsRGtpN0Fxc1ZwbzVYd1hSMUNzeWRyd0dGT1FKUVFqMmNuUTMzeHEvaCtub3QzTitzQjNKeS9MNG5BYnM0M3ozWThlV1dLdE91U1BBc3lFYU1HTkZkS2JXVWlNTDl1VTljWEJ5NmRPbUM3dDI3dytFb3Y0cFNHcWZUaVMrLy9CSmZmZlVWRGg4KzdPL3RzcGg1Mk55NWM1Y0ZvbXhDbExjRGt5WjFKNktsQVB5cTU2YVlHSVJlY1FYQ09uZUdDZ3NMVU9sOFoyUm53L25OTjNCdTJsU3d2Tk0vV1NBYVZ2ZjU1NldlaTZxSG1jYXN5SGtTNEVjRHNiZFpMUnVoYlIyRnJ2WE5xT3RRcUtCNFdhbVlnY05uRFh5NXo0WHZqaGc0bGVOL0lPM2NYbWpQdnprZzVDRkFsbkdLeW1WbCtzYnVST3ozZUQwazFvYkV6ckdvZDAwOExBNXpvSXJuTTFlMkN3ZStQb1pERzQ0aTZ3OC9IM1laV1F3MTdOcFpIYVVmRjBKRFpzOU8zUXRPby9mditZQVM2OEo4N1hXd1hEY0VGQkVacU9MNWpMUE9Jbi81RXJoV0xpdFkzdWtIQW1lQk1TenM4ODFWb2wycFpNTzE2bVhreUpHRGxGSWZBTEQ0ZW8ra3BDUU1IandZYmR1MkJWVzIwVFVBWnNiUFAvK014WXNYWS9mdTNmN2N5bVVZUnRvNzc3enpyMENWVFlqeWNIRFNwRUVNZkVCRVB0ZHpjMElDd3ErOUZpRXRXcURTUFVVREFETnl0bTlINXNxVnlOKy8zNTg3dVFoSVM1dytYZXE1cURKU0YzQklaRmoyZkFCRC9MMVhzMmlGdm8zTWFCR3JvQ3BqWFM4Qk0rT1g0d1pXN25MaDF4UCt6MkJoNXVWSCtmUk55NjVMZEFhZ2VFTDQ3WlBiL2p2SVpDSy94dXVPdWlGb1BMQWVZbHRIVmRadUhDZTJaV0RuUndkd1ptK1dQN2R5TVRqdDJ0YzdTejh1UkJuT2RPOHdTSkg2QU9SN3U2SWFOWUZsWkRyTVYzV3R0TThIcm0rL1FmN2NXVEIrKzhXZk83bmc1alRIdXMyVnZsMnBoTCtGNmlFdExXMHdFUzBDb0h5NVBpNHVEdGRmZnoydXZQTEtTaGswdXhBejQ3dnZ2c1BpeFl0eDZOQWhYMjlqRU5Hb3Q5NTY2OTFBbGsySVlEbDAzMzJER2ZDNW5wdHExMFo0Nzk0SWJkZXVjbmFLRjJKRzlvOC9JblBWS3JpT0hQSDFMb1ppSHBYd3dndFN6MFdsbDc2QUk5MWgyYXNJNk9UUGZTNlBWUmpReElKR1VhcktEcndZd043VEJqNytQUi9mSC9VN2lMYlZGUnJTWTI1M3lnaEEwWVR3MmFyMERZT2gxQ0x5c1I4UGpiV2gwWUFrMU9sWXU2cDA0emo2djVQWXVld0FzZzVuKzNvYmc1aEc5WjdWU2ZweElVcHdwbWY3d1FwcUVVQSt0U3RVTnduV1c4ZkMzTE52bFhrK2NIMjlEbm52ekFidjJlWHJUUXdRalhKOHRxbFN0eXRWNExkUjlZd2NPYktQVW1vNUFLL25hMXNzRnZUdjN4L1hYWGNkbFBLcHZsVW93ekN3ZXZWcUxGbXlCSG0rN1pYa0FqRHM3YmZmL2lEQVJSTWlvQTVObk5pSGZhem5NSnNSM3FNSEhMMTZnYXBnUFdmRFFOYVhYK0xNcWxWQWZyN1gxeFBnTXR6dVlVa3Z2aWoxWEZSYW8xWmt4aXBXbnhPb3BhLzNhQjZqY1BObEZpU0dWNzE2WHBZaldRYis5WE0rdGgzM0k0akcyRzYydUs5NS9kcHd2OWVFQytHTDFlbnIrMENaZk9ySGxZWFE4TnBFTk9wWEY2U3EzdU1VRzR5OWEvN0F6bzhQK0xvbm1vc1p3NjZkZGFYMDQwSVVjN1pIK3o0ZzM5b1ZXSzJ3REIwSjYvQlJnS244OWtrTUdNTkEvZ2YvUnQ0N3M0RmM3NWVKRStBeVlBd0xYL050cFcxWHFsNXJYOG1OR0RHaXJWSnFQUkY1dlpOL3c0WU5NWGJzV0NRbUpnYWphT1hxMkxGam1ETm5Eclp2OStsd3JWeG03ajEzN3R5dkFsMHVJUUxoNFBqeGJXRzFyZ2ZnZFQyM0pDV2gxckJoc01USEI2Rms1Y3QxNGdReTNuKy80SVJPNytXU1lmUk9uREZENnJtb2ROSVduNnBsdHRxL0F0aW53RmxNQ0pCNmlRWHQ2cGlyeEV0alh6QUQvenZpeHNKdCtUaVc3ZXNXWnJUZHlmWXIzeHRJVmVxMExWSDFyYmhqUTFzemxFLzllRVNETUxRWTBRaU94TkFnbEt4OE9ZL240T2QzZGlGalI2WVBWM091UWFwMzM1bWRwQjhYQXNDcHJoM2FXczFxUFpQMzdZcHFmaWxzRDA2R2F0QW9HRVVyVjhiaGc4aDk5a2tZUC83UGg2czUxd0QxamxpenFWSzJLOVYwU0ZjeGhnOGZubVN4V0RZUlVZSTMxeW1sTUhEZ1FGeC8vZlZWWW9tbUxtYkdxbFdyOE1FSEg4QXd2SHVyeGN3bm1MblRPKys4c3pOSXhSUENKd2ZHajA5U0Zzc205cktlZ3dpT1hyMFEwYWRQMVppQ3JZbVprZlhGRnppellnWGdaVDBIY01Lc1ZLZjQ1NTZUZWk0cWpmUmxIR3FvN0M4QWRQRGwrcjZOekJqVTFBeUxxZnJVODdLNERNYkhPMXhZdnNQbDAvVUUrakhueE9uTzgwYlU4V3NqSmlGMHJSaTdOc2xzRHQwRXNKZjlPTkNvZjEwMEdsQzMybzNYOTM3MkIzNWZzZy93ZmhMYUNaUGg3dFJ6ZGhmcHgwV05kaUtsVlpMTlpOc0VlUGw4b0JRc3cwZkRPbUpzdFhvK0FEUHlGLzRMZVcrK0JoaHU3eTRGVGxqWTNjbisrWlpLMTY1VW85OVF4VXBMUzdNVDBUcDR1UzlLU0VnSXhvNGRpN1p0MndhbllKWEF0bTNiTUhQbVRKdzllOWJiUzM4NmZ2eDRwMlhMbHNtbXdxSlMySjJXWnJmRXhLenpkdjhqc3R0UmEraFFoTFQwZWZWWHBaZTdZd2RPenBzSHp2THUrWmVBbjVDWjJTbHg5bXlwNTZMaUZaeXF1WnpBL2J5OU5OSUdqR3RuUmVPb0tyalVJZ0QyWkJoNDdidGNuUExoUUQ5bXJKdnpiVWhQVENYL1R5UVFvZ3h2cDYyMTE3WFoxNEhJcTM3Y0hHSkN5NUdORU5zNk9saEZxM0FuZnp1Tkg5N2NnZnl6M2diQzZhZGM0MmluNjJaZkovMjRxSkYycHpTMHg2cTRkU0F2OTBjTmM4RDIwSlNDQXdHcUtkZldiNUg3OTc4QnAwOTdkeUhqcHpPbjNaMFN0MnlwVk8xSzlkcUVvMkk5Q3k4ZnFPUGo0L0g0NDQ5WDY4QVpBRng2NmFXWVBIa3k2dFdyNSsybExXTmlZdDRJUnBtRThJVTFPdnBaYndObnB0cTFFWHZQUGRVNmNBWUF0aVpORURkaEFzeGVManRub0NVN0hGTFBSYVV3Wm5uMnk3NEV6bHJIS1R6UjFWNWpBMmNBMExCV3djK2dYYnozUTBzaXBJeTlJbWQyRUlvbHhIa1NiZlpudlEyY2hjYlowZkhCRnRVNmNBWUEwYzBqMGVuaGxuRFU5WFk1S3JlMHF0clNqNHNhcTdhcS9heTNnVE5LcW8rUVY5K3Exb0V6QURDMzdZQ1ExOTZGYXRURXV3c0pMU01pVmFWclYyVG1XUUNNSERseWdGTHFZMit1U1VwS3dvTVBQZ2lId3hHc1lsVTYyZG5aZU9HRkY3QnpwM2N6TUpsNXhOeTVjK2NGcVZoQ2FEazhZY0lBdzJUeXFwNmJFeEpRZTl3NHFOQ3F2eStLTGlNbkJ5ZmVlQVA1ZS9kNmRSMERJNUttVDVkNkxpck0yR1hPRzZHd0FGNk9qYTV2WnNhQXhwWnF0ZHJDSDh6QXF0MzVXUFNyZDdOWEdHQTI2TmEzcmd1cDlFZlZpNnJwMDNIZkRHQm1yL3B4UjkwUWRKaDRHU3hoM3UvOVhWVzVzdDM0N3BWZmNYcTNkeXRHRExkN1JOODN1a2cvTG1xVXJPN3RCN0R5N3ZsQUpUZUIvWVdab1BDSVlCV3IwdUdzTE9ROGNpK01YMzcwOGtKamhPUHpieXROdXlKRFBUK2xwNmZYenN2TCs1bUk0blN2cVYrL1BoNTg4RUdFMXFBSDZrSTVPVG1ZTVdNR2Z2LzlkKzFybVBsVVRrNU95L2ZmZi85UUVJc21SS2tPM1hkZmJRWitCcUJkenkySmlZZ1pOdzRxeE9zOVE2czhJemNYSjk5NEEzbDc5bWhmdzhBcEl6ZTNaZjFYWDVWNkxzcmR5QlU1alMzczNnSlFwTzQxQ3NDbzFoWmNXYmZtUEZSNzQ5dkRicnl4TmMrckxaU1lrYWxJZFhoamdOMm4wNGFFS00zYTlHOXI1eXVYVi8xNGVMMVF0Sjl3S1N5aE5hK091M0xjMlBycWI4allxWCtRQUlOUFVaNjdaWiszcnBaK1hOUUluTksrZHBiSjVGVzdvcG8wZy8zNTEwQ084Q0NXckhKaXB4TTVmNXNBNDZmdjlhOWhuRks1K1MzRDFtK3RGTzJLTE52MFUzNSsvblJ2QW1jTkdqVEFRdzg5VkNNRFp3Qmd0OXN4YWRJa05HdldUUHNhSW9xeTIrMnluRU5VSE9icDhDWndWcmN1WXU2ODA2L0FXVlpXRmhZdlhveWxTNWY2Zkk5QWNEcTkzMnBBMld5SXZ1MDJXQnZwbnhoRVFKVFpacE42THNwZDZnSTJXZGo0dHplQk03c0ptTlRKS29Hek1uUklNT0doemxiWXZmZ1JFU0djWVN4TVhjQTFkLzJyQ0FxWHllVlZQeDVlUDZ4Z3hsa05ESndCZ05sdVFydnh6UkhWUlA4Qm4wQlJaREZMUHk1cWpDeVR5YXQyUlRXOUJQYnBNMnRrNEF3QUtEUVU5bisrQk5WS2Y4c3FJa1N4M1ZKcDJoVUpudm5oMWx0djdRWmdoRzc2Nk9ob1RKbzBDU0UxY0NaS2NUYWJEZmZjY3cvcTFLbWpmUTBSRFJnMWF0VDFRU3lXRUNYYVAzRmlOeWJTcnVlbVdyVVFrNTRPWmJmN2xlK3JyNzZLdi8vOTczajIyV2R4NU1nUnYrNVZxSDM3OW1qZnZyMVcydE9uVDJQY3VIRVlQSGl3N3dHMFVhTmdpbzNWdm9hQkFRY25UcFI2THNwVlJLanpVUUJYNkthM0tPQ0JLMjFvSGlQeEhVOGFSWm53U0djYkxONk5ObHRGaEdiL0kwaEZFalhRNm5FYnVqSHJqOWZ0MFZhMEc5OGM1cENhWGNkTk5oTmFqMnVHMEhqOThRd1RCbng2KzBicHgwVzFsOW45Q3EvaUFCUlhCL1pwTDRIQ2FzNldUU1doa0JEWW4zd09WSysrTjVjTnlPcmVxVkswS3hJODgxRktTb3JaYkRiL24yNTZ1OTJPZSsrOUYrSGhOVFBTZktIUTBGRGNlKys5WHMzQVkrWVpxYW1wMWlBV1M0ano4TlNwWmhPUmRqMG5tdzNSbzBkRGhZWDVuZmU0Y2VNUUdSbUpuSndjekpvMXkrLzdlU3N5TWhKbnpwekJpUk1uTUhmdVhKL3VvVUpDRURObURNaWJGd1pLemZoWjZya29KNk0veVdsT3BQNm1tMTRSTU9FS0srcEh5dkJKVjJLNHdnTlgycUM4MlNpRU1ISGtSN2t0Z2xZb1VXT3NuYnJXREVOcDkrTW11MEtiY2MxZ2RWaUNXYXdxd3hKcVJ0czdtOE1jcWg5SVpHREdndFFGMG8rTGFvdFRVc3lrb04ydUlDUVU5cjgvRDRxc0ZjUlNWUjNrQ0lmOTd5OEFYc3pBWTJYTStMbEZpd3B2VjJybVhPUUFTRTVPSGc1QWEyQ25sTUtZTVdOOE9XMnlXb3VQajhkZGQ5MkY2ZE9ud3pBODc0cENSTWxoWVdIM0FuZ3UrS1VUQWppWW1UbWNpUFFlNEloUWEraFFXTW80YlhMSWtDRmU1Witmbnc4QVdMWnNHZjczdi85cFh4Y1ZGWVU1YytaNGxWZEpSbzBhaFljZWVnai8vdmUvTVh6NGNFUkdhcTlxSzJLdVhSdlJJMGZpeE96WmdFWTlCNUJjS3lsSjZya29GMlFZTXdIWWROUGYyZDZLWmpManpHdkp0UlR1N1dERmpNMTVXdWtKc0ZwTXJqY0JkQTV1eVVSMWwzZklQcHlVM25nZEJMUWMwUmpoU2Y2L0FLdE9RdVBzYUozZUZOKzkvQ3RZcHhzbkpFZEdTVDh1cXE5TVpBNVhNT20xSzByQjl0QmtxRVpOZzF5cXFrWFZyUWY3bEduSWVmZ2V3TzNXdUlLUzY4V0YzSXVmSzdaZGtRTURmSkNhbWhvU0ZoYjJPeEhWMVVuZnExY3YzSHp6emNFdVZwVzFiTmt5TEY2OFdEZjVzYk5uenpaYXVIQ2hkMGNBQ2VHbC9STW5oaWlsZmdlZ1ZjL0RycjRha1lNSGw1bEdkOG1rdjZLam8vSHBwNStXbXYrV0xWdTA3bU1ZQm02NDRRYTBhZE1HZDl4eEIrTGo0MzB1VStabm55Rno1VXE5eE16SExEazVqZUplZTAzcXVRaWEwY3VkTnluZ1A3cnBVeSt4b0U4amVlZm9qN1Y3WFhqdjUzenQ5TXhHMnB5QmpuZUNXQ1JSalcyWXVDSGtiTForUDE2dmV4MWNjbE9ESUplcTZ0cTE0aUIyTGp1Z2xaYkJ4NndxcDFIMzE3cExQeTZxRmU3Y09jUVo2djZkTmRzVjgxLytDdHRkazRKZHJDb3I3MTl2SWY5dHpSVTJ6TWZDREdjald2ZHpoYlVyTWdyMFFWaFkyQzI2Z2JQWTJGaWtwcVlHdTBoVldyOSsvYkJwMHlZY1BIaFFKM21zdytHWUFPRHZRUzZXcU9GTVJMZm9kb3ltbUJoRURCamdNWjF1MEtvOFpXUmtvR2ZQbm1XbTJiZHZIejc2NktOU3YvNzQ0NDlqc0lmQW9TTWxCZG4vK3g5Y2Yvemh1VkJFc2E2UUVLbm5JbWhTRjdCSklmc3AzZlNYMVZib2xTeERKbjkxcTIvR1Q4ZmMrT0dvM2htY0JEVWxkUUhQWDNnVDZieVdGdUk4V2RsMEN6VDc4WkRhTmpUN2k2d1FLVXZEUGdrNHN1VUV6aDdLOXBpV1FMRjViSmQrWEZRN3poRFhMUXk5T0FBbDFJWDF0cnVDWGFRcXpYTFRyWEN2K3d6RzdwMmVFeFBGT2xWb2hiWXJzbW1IbDlMVDB5MUVwTFUvQ2hFaExTME5Gb3ZzbTFBV3M5bU1NV1BHZ0VodklpUXozOW12WHovdFpUWkNlSXZUMHkwQTlQWkJJa0t0MUZSUUphem4vZnIxTys5ZlNaOVhTaUU2T3RxdmYzYU53eEhJYkVhdG9VTUJ6WG9PNE03Zng0K1hlaTZDSWpMVW1RNUE2OWpuY0Nzd3VyWFZ1ejI3UklrVUFhTmFXUkdodTJzSklUa3lOR3RDVUFzbHFxVnYwNysxTVBURzZ5RGdzbHNhUVhsNXNrVk5vOHdLTFVZMDFsNjNSRXgzcnVpM1F2cHhVVzF3Ky9ZV2FMY3JCTnQ5ZndOWnBRcVVoU3dXV0I5NEhGQjY3UzhUN3VRbVRTcnNoeXF2VWIyVW01czdTQ25WVUNkdGx5NWRjT21sbHdhNVJOVkR3NFlOMGJkdlgzenl5U2NlMHhKUlFwMDZkVVlEbUJuOGtvbWE2TERETVlpSkd1cWtEZTNRQWJZbVRYektSMmZXbDQ0MWE5YWdWcTJMTnlFOWV2Um9pZW1MZno0aUl1SzhKWjY3ZCsvR3BrMmIwSzlmUDBSRVJKeDMzZGRmZjQxV3JWcGQ5SGxkMXFRa09GSlNjSGJ0V285cEdVaHdXQ3hTejBYQXBTNWdFMVAyZzdxeHNOdmJXaEZwazhoWm9EaXNoTHM2V1BIUERYcjduNEhVaE5RRi9LTE1QaFBlT0s1Y2d4VFFVQ2R0NHBXeGlHN3VXNzlXMDBRMENFUEQzZ25Zcy9xd1R2SUVTNzBvNmNkRnRaRWRSWU9ZOWRvVmM1OEJNTFhwRU9RU1ZRK21acGZDa2pvYytmK1pwNUdhRXB3Tm8wWmpSOFcwS3hJODg1SlNhcnhPT292RmdyLzg1Uy9CTGs2MTByZHZYM3orK2VmSXpjM1ZTVDRXMGhtTElER0E4VnFQeW1ZendqRXFVMHNBQUNBQVNVUkJWUHYyRFVpZURScDR2OC9LM3IxN3kveDY4V1dpUC96d0EwYU5HblhSNXkvMHpEUFBZUFBtemRpL2Z6L3V2Ly8rb3MrdldMRUNqei8rT05xMGFZUFhYbnNOTnB0dkwzMGMzYm9oYS8xNmNKN25CMmRENnJrSWdzalFuR0hRZktpK09zbUU1bkpBUU1BMXFtVkM5d1ltck4yckZROUxpZ3gxamdFd084akZFdFdJQW8vWG1TS2xMSVFtZzVMS29VVFZSNE5lQ2RpLzdnamNlUnJMcnhWSlB5NnFEYmRCNDdVV1VGaHRzSTY2SStqbHFVNHNOdzFIL3RJUGdCelB5OExacUxqbkF3bWVlV0g0OE9HWEFlaW1rN1pMbHk2SWlvb0tjb21xbC9Ed2NGeDc3YlZsN3ExVVRMdTB0TFFyNXM2ZHV6blk1UkkxeTk3eDR5OGpJcTE2SHRxaEEwdytuRUJaa2c4Ly9ORHJhN3c1Z09EcnI3OHUrbSszMncyVDZlS0F3S2VmZm9yTm16Y2pPam9hZDl4eGZxZmZxMWN2ZlBEQkIvamYvLzZIdi8zdGIzanV1ZWVnTktkWUY2Y2NEamk2ZFVObUNRY2FYSVNvM2I3NzdydWkvdlRwVXM5RkFQRkVuVlJXRXpDNGVlVmJqbDFkREdwcXdZWURidVRxelNlN0J4SThFNXBXM0w1UmU3eWVjR1VzYkxWMDF4RUxBTENHVzlDZ1Z3SjJyZkM4VnpFRDdUNjViZjBWL2Q3b0l2MjRxTkl5citsMEdSRnJ0U3ZtUHYxQnRXT0RYYVJxaFNLallFbTlHZm56NW1na3BuWlozYTY0SXV5THplWGVyc2ppZmk5WXJkYS82cVN6V0N3WU5HaFFzSXRUTGZYczJWTjdSZ3NScFFlNU9LSUdNbXZXYzFnc0NPL1RKOGlsQ1p3dnZ2aWk2TC9IamgyTDVjdVhuL2YxN094c3pKZ3hBd0J3NzczM3d1RnduUGQxcTlXSzU1OS9Ib21KaVZpM2JoMmVmdnBwbjhzUzFxVUx5S3Izc0dKaWxub3VBbWIwOHF3T0lMVFRTVHVvcVZtV2F3YVJ3MHE0NFJMTjRDUlJpOUdmT0RzSHQwU2l1akFEV3YyNHNpZzA3cSsxNzdlNFFMM3U4VEJaOVI0anlhU2tIeGRWbnJJYWVzOEhWaHVzdDQ0TmNtbXFKOHZnbXdCN2lGWmF3NFFLYVZja2VLWlBNWE9hVHNJcnI3eXl4UDJIaEdmaDRlSG8zYnUzYnZLQlU2ZE9sYjloRVRBTUtHalc4OUMyYldIeWNlK3ZrclJ2Mzk3cmY3cCsrKzAzN05peG8ramp3NGNQWTlxMGFUaDA2RkRSNTE1NTVSVWNPWElFclZ1M3hvQlNUZzZOam83R2l5KytpTkRRVUN4ZXZCano1dW5zVFhBeDVYQWc3SnBydE5JUzBVQ1dlaTRDUkVIZHFaUE9iZ2F1cVNlVDg0T3RjMTBUUWpSL3pNcU5TY0V0amFnT3BtS3FBdlQ2OFRwWHhNaXNNeDlaSFJiVTcxbEhLeTJCQnZKVWxuNWNWRmtNS0FiU2ROS2FlL1lCeGRRT2NvbXFKNHFzQmN1UW9YcHBnWUZjQWJFc2FjZzBqUm8xNmdvaXFxK1Qxb3ZnanlqQjFWZGZyWnUwenU3ZHUzc0ZzeXlpWmpsdy8vMVhRTE9lNndaL2REVm8wTURyZjdvdVhBcjkwRU1Qd2VsMFlzcVVLV0JtZlBYVlYvalBmLzREcTlXS1J4OTl0TXlUYnhzM2Jvd3BVNllBQUY1KytXVjgrZVdYUG4yL29WZGNvWldPZ1RxSHM3S2tuZ3UvcFgvTEZvQzFOaVB0MjhpTVVJdk1PZ3MydTVrd3FLbmU3RE1tNnBPNmdDWFNJY3JVT2YxYTdYNjhmZys5NEk4b1dXSm52V1ZwQk5UNTlOQTMwbytMS2l1N2Uvc3JBTDEyeGZJWHZlQ1BLSm01NzBDOWhFUjFzbnEwTC9kMlJWNnJhaklNNDFxZC9YMlNrNU9SbENRYmovb2pMaTRPbDExMkdYNzU1UmVQYVpWU1F3Q3NEbjZwUkUyZ21LL1ZTV2VwVncrV2hBUy84ek9ielVVbjhzNmZQOS9yNjIrNjZTWUFLSEgvc2tKWldWbjQrT09QMGJ4NWMvejIyMjhBZ083ZHV5TWxKUVhyMXEzRFo1OTlobW5UcGdFQWhnd1pna1dMRnVHMjIyNHJjYy9HYjc3NUJ0T25UOGVnUVlPUW1wcUtoUXNYNHRGSEg4WGJiNytOSmw2ZU9HcXVYUnZXcGsyUjkvdnZuaE83M1ZMUGhkL2NSN0o2RXBUSGFlRUU0S29rT1NTZ3ZIUk1OR0hCdG55d2gzUUVqb2h3T1BzRFdGSWU1UkpWRXhGcDllTVJEY0lRWGpjMDJNV3Axa0pqN1lpK0pCSW5mejN0T2JFaTZjZEZsY1ZLYWJVcnF2bGxVSTI4R3crTDg2bkVKSmphZFlUN3UwMGUweEtaeXIxZGtlQ1pKaUs2UVNkZHUzWmFXNmtJRHpwMzdxd1ZQQVBRTTlobEVUV0tWajIzWDM2NXp4bGtabVppNU1pUkYzMSt5SkFoUHQreitQM2VlZWNkaEllSEYzMzh3UWNmNE96WnMralRwMDlSOEF3QUhuendRZlR2M3grclZxMUNSa1lHMnJScGc0eU1ES3hjdVJKeGNYRklTMHU3S0orVksxZGk1ODZkMkxoeEkxNTQ0UVg4OE1NUHNOdnRxRjNidCtucG9lM2Jhd1hQREtubklnQ0k2VWFOdy9mUUpsNGh5aTRUODh0TGhJMXdSYUlKbXc3cG5CeEFmNFVFejBRWm1IQ0R6cHpSdUxiUlFTOUxUWkRRS1VZcmVNWXdwQjhYVlJaREx3NWd2am9seUNXcEdjeTkrbW9Gend3dS8rY0RDWjVwR0QxNmRDSXp0OUpKZTlWVlZ3VzdPRFhDNWZyQmlTYTMzbnByOHJ4NTgzWUhzenlpK3R0Mzk5MkpBTFRxZWFnWCs0MWR5TzEyWSsvZXZUNWZyM1AvUXJtNXVYanZ2ZmVnbEVMZnZuM3h5aXV2RkgwdFBqNGU4Zkh4YU4yNk5ZZ0k5OXh6RHc0ZE9vU1ZLMWRpd1lJRnVQbm1tMkV0dHFsL1ptWW1QdnZzTXdBRmdUNnIxWW9aTTJZZ0tpcnF2SFRlc0YxeWlWWTZJbXJ5eC8zM0o5ZDUvbm1wNThJM3pJUVZ6dXQwa25hdEwwT2o4cFpTWHk5NFJveGVBQk5BbmlhcWlScG85ZWl2dGZ2eGhJNnlKMUVnMUc2aHQ4Y3pnWnFzR3Z0TjhyVnZkcEorWEZRcFdiM2JKcktoMGE0UXdkeXJYem1VcVBvemRid0tJQUs0N0s2ZUNFMnkrM1JNRGxtOXFkemFGUmtoYW1CbXJjMTU2dGF0VytKU0orRzlpSWdJTkc3Y0dEdDM3dlNZMW1ReTlRTHdSdkJMSmFvems4V2lWYy9OZGVyQUZCa1prRHkzYk5rU2tQc0FLUEVBZ2ZuejUrUDQ4ZVBvMXEwYjZ0UXBlVytYMnJWcjQ1bG5uZ0VBSkNZbUlqazVHYnQzNzhiaXhZdngxNy8rZWJEUWtpVkw0SFE2VWJkdVhYVHJWbkJTZDN4OHZGOWxOamtjc05TdmoveDkrenltTlFDcDU4Sm5Zei9LdWh4bUZlY3BuWm1BSmxFeTY2eTgxWTlVTUN2QVpYaE1XbnZzeDg1MmJ3NUU0QnBQVVcyUXhYeUZUbFExTENFRTlpalpQaThRck9FV1JDWTdjSHIzV1k5cGxabWtIeGRWRDV1MG5nK29RVElvMXVNd1EyaWdXbEZRbDdTQXNlMG5qMmtORjVkcnV5SWpSQTNNM0VVblhiTm16WUpkbEtCd3U5M1lzMmNQOXV6WlU5RkZPVS9yMXEyMTBoRlIxeUFYUmRRRVNtblZjMXVqUnNFdVNVQ2NPblVLYytmT0JRRGNmUFBOV3RjUUVVYU5HZ1VBbURWckZrNmZMbGlLa1pXVlZYU3ZFU05HbExuSG1yZnNMVnJvSlRRTXFlZkNaMnhXV2xQN1c4ZWJZRGRYN1lNQ1hDNFhqaDgvSHBSN0h6dDJERWVPSEVGK2ZuNUE3MnN6RVRyVTBXdFhHQ2o1T0dCUjR4bUFWajhlMVN4d0oyVUxJUFp5dmRsblROS1BpNnFIV2UvNXdOUXFNRnMzNWVibVl1M2F0UUc1VjFWbTZxeDNNQnNUeXJWZGtabG5lcnJwSkNyYytEdlluRTRucmpsMzB0K2FOV3RRcTVaZXAxV2E0OGVQNDRZYkNwWnlCM0ltakw4YU4yNnNsWTZaMndhNUtLSUdZT1p1WloweVdjanE1Y2I0dW9ZT0hZcTh2RHp0OUZhckZlKy8vMzZwWDgvTHkwTk9UZzdhdDIrUERoMDZhTiszWDc5K2VQZmRkN0ZqeHc0OC8venplT3FwcHpCcjFpeGtaR1NnYnQyNkdEUm9rUGE5ZEZqMVR3MlZlaTU4eDdoYVo3K3p0blhLZnFkb0dBYjI3OS92MVdtM2diWi8vMzRNSGp3WVFNbDk5dkxseS9Ia2swK2ljK2ZPZVBYVlZ3T2E5NUFoUStCME9qRjM3bHh2dGxmUTBpSEJoSTA2KzU2UnVqS2dHWXRxaEx0Qm82SkhsM1B3ek9sMDR2SEhId2NBUFByb280aU9MdGh2N2JQUFBzUFpzMmR4L2ZYWGwzbkt0UytPSFR1R2lSTW5BZ0RlZXVzdG43ZFgwQkhaS054eklnQXdwQjhYVlJCek4yalVUMU1iMzdkMEtYVGl4QWtNSFRvVUowK2V4S3V2dm9yT25UdjdmYy9TVklieFRGbE1sN2FFMW1zNkx0OTJSWUpuSHFTa3BKaUpTR3YvaEtvNjg2d3NQWHIwOFBuYTk5NTdyOVNsWWpycTE5YzZFUmdBbXJadjM5NnlaY3VXd0w0S0Z6VUdwNlNZRDJuV2MydVFacDd0M2J2WDYrQlpXZUxqNDlHNWMyZmNlZWVkWHBWREtZV0hIMzRZdDkxMkcxYXNXSUdRa0JCOCtPR0hBSUFKRXlZRWZBQnVTVXpVU21jUU5mMDJQZDNTWWZac3FlZkNhMFRRR3RYV2p5ZzllT1owT3ZId3d3OWo2OWF0ZVBIRkZ5OWFLdTEwT3YwckpJRFEwRDlQLzJObUxGcTBDSDM2OUVGRWhQN0Qvci8rOVM4QUtQRmdFbis1WEM0QUJTY0ZCMXFDUXk5NFFKcDcwSXFhWlczS1duTytaajllcTZsbXNDZEFsRkpZdDI0ZEFHRFNwRWtBQ21aMC8rTWYvOENaTTJmdzBVY2ZZY3FVS1FGOWlNM056Y1cyYmRzQUlPQ0J1UXVGSittZFdzcEEwMW5wMzFwdW45MUIrbkZSSlhBS3pFNmlWanJMd1UydDJ2aWRYMHhNREZxMWFvVjE2OVpoK3ZUcFdMQmdBWlFLL0VMQjhoN1ArRUkxMFl5ckVKcHkrL1lXS3FjNGdBVFBQRWhLU21vTXdPNHBYVlJVbEZlRDI2cWljTm1XTDBKQ1F2ektPeXdzREhGeGNUaDY5R2laNllqSTJxWk5tNVpidG16WjZsZUdvc1k2MUxxMVZqMVhrWkV3T1J4QkxZdk83TStTOWpjcnllVEprMzA2Q2JOdDI3WVlNV0lFM25ubkhTeGF0QWdBMEt0WEw3K0M2YVZSb2FFd3hjVEFmZUpFbWVrSXNDWTRIQzBCU0QwWFhobTFJRE1XZ01lblVvc0M0c05LZjhnOGUvWXM5dXpaQTZmVGlidnZ2aHZQUC84OHVuVDVjelZINFl4d2Z4U3YvM1BuenNXcnI3NktkOTk5Rjg4OTl4eWFOMi91OGZybHk1ZGo1ODZkVUVyaG4vLzhwOGYwbzBlUHhzQ0JBN1hMVjNnZ2ljVmkwYjVHVisxUWdrVUIrWjcyUFNQVUhiYjBiUHkvcjNjY0NYZ2hSSldWMDhqUzJLVFJqOXRxV1dFTEQvemZiNWw1Mm14Ri84M25Oc0FPQ3d2RDY2Ky9qa2NmZlJUZmYvODloZzBiaGdrVEp1Q21tMjQ2NzlwRGh3NXA1VUZFU0VoSUtQcTQrT0ZCZ2R4cW9TU1dNRE5DWW0zSVBwWmJaam9pV0J0Um52VGpvc3JJcEE2TmxVYTdRclZqUWJVQ2M0THZoQWtUOE5WWFgySDM3dDFZdm53NXJydnV6N09PSG52c01Yenl5U2MrM2ZlUlJ4N0JqVGZlQ0tEOHh6TytvUEFJVUdJUytOQUJUeW10emlncXQzWkZnbWNlbUV3bXJUVmEvbTZjWGRrdFdiSUU5ZXJWODVpdStKSlNSd0NDRFBYcTFmTVlQQU1BdDl2ZEd0SVpDeDh4VVJPZDk3TG0yTmlnbHlXUWZBbWNGZXJWcXhmbXpac0h3eWg0a2czbXNuUkxZcUxINEJrQUtFRHF1ZkNlM1h3NTRQbTljYjBJQlZYR0RJMjR1RGpNbWpVTFk4ZU94UjkvL0lGSmt5Ymg2YWVmUnMrZXdUa3AvWlpiYnNHT0hUdXdjdVZLakJvMUN0T21UVVBYcnFWdjdaR1ptWWtYWDN3UlFNRnlESjFUZlRNek03WEw0M2E3aXg3SWl3Y0RBa1VSSWJtV3d2YVRuazhOQ0ZQVUhzQ0tnQmRDVkZsa3RqVFJxZWVoY1I2Zmd3T09pR0MxV3BHWGwzZmVmb0hObXpmSHYvNzFMMHliTmcwZmZmUVJmdmpoaDR1Q1o4VWZuTXRpdFZyeDMvLyt0K2pqd2lDZFVpb29NMWN1Rko0VTZqRjRCZ0FNa241Y2xHcjFIUnNMSy9FWkVDMkV3Ujg2VGhwcnIxcDRWWFpGbE1jRWJxSXo2MHdsYWErVzhxaGV2WHJvMzc4L05tN2M2UGZzcmVLSzk5dmxQWjd4bFdyY0ZHNlB3VE9BamZKclZ5UjQ1Z0VSZVk0WW9lQ1AwRjhaR1JsZS85SHFwbCszYmgzQ3c0TS9UVDA3dTZCdGN6Z2NBWG5UVmE5ZVBkM0lkVk8vTXhNMWw4bWtWYy9OTVRIQkxnbUdEQmtTOUR3OCtmenp6ekY1OG1RWWhnRWlBalBqbFZkZXdXKy8vWVlISG5pZ2FMK1dRTEVrSmlMbnh4ODlwbk1UU1QwWFhsTW1vNm5PUGtnTkl6Mm5TVWhJd0t4WnM1Q1dsb1pUcDA3aGtVY2V3Vk5QUFlWcnI3MjJ6TDVxejU0OVh1OHRhckZZOFBlLy94MFJFUkZZc0dBQjdydnZQa3llUEJsdDJseThOSVNaTVhYcVZKdzhlUktEQnc4dTJsK3BKUHYyN2NPTk45NEl3ekRRc1dQSDg3NjJmLy8rODJhc0ZKZVRrMVAwMzBlUEhpMDFYWEhSMGRGZXpjcHZIS1VYUElPSkxvVUV6MFF4aXFEVmo0ZkdCU2J3cS9QM1g1emRiaS9haTdUNHRXYXpHWTg5OWhnNmR1eUlybDI3d3UxMmc0ajhEbmdGYzRsMVNjS1R3bkIwNnltZHBOS1BDeDBSWUI0RHdwaXowU3ByMWUzL1hRSldIK1M0OHRkYy85YlYrbTk5L0VWNnp3ZVVxSlZNMjczMzNvdUhIMzRZZHZ2NXdmNEhIM3dRNDhlUEwvcjQ2TkdqU0V0TEF3QXNXTENneElrcmt5Wk53cSsvL25yUnRpdmxPWjd4bFdyVUZPNnZQQitld09YNGZDREJNOCswTmppS0RmQ01sTWpJeURLL1hyaWNNaUlpb3N5OURFcGJkbGw4bVViaHpKSUxQLy94eHg5cmxiVzR3NGNQQThCNVU4ZjlFYU1mcktpY3V4MktLb0UwNjdrcHdFR2prdWpNRnJsUThiM1MvQmx3bnpsekJzODk5eHhXckNoNEptM1FvQUdtVDUrT2VmUG1ZZW5TcFZpOWVqVTJiTmlBTVdQRzRNWWJid3pZR3pHVDVxRW54Q3oxWEhpTm1KcnFIQllRSDZaWGQ1S1NrakJqeGd6Y2Z2dnRxRldyMW5uQm9aMDdkMm9mZGxQYzNyMTdTOXp2aUlqdzRJTVBJaTh2RDU5KyttbXBlNEcrL3ZycldMZHVIZUxqNDR2MlZDck55eSsvRExmYmphNWR1MTVVMXBFalIycHQxNUNlbnU0eERRQk1uRGdSdDl4eWkxWmFBRWdvWTlsc2NXeVE1eldzb2tZaGNDT2RHU0loTVlFSm5sMFllTmFsVXgrVVV0aThlVE9BaXg5T0M3ZHRXTFJvRVJvMmJGajArVk9uVHVISWtUOVhNaGV1MmpDYnplZDl2aVFSRVJGK2I3VmlqOUxiRDVWWnh1dkNTNFF3QWcwSDhmQVFxemxuOWUwYlB6YUlGN3JJOWVuQW1kZG9SV3g5eGFUM2ZFQjFmSC91TGI1cXF5eGJ0bXhCUkVURWVXT093a2tyUU1IWXBLeFo0U1Y5clR6SE03NmdlTjI5MDh2ditVQ0NaNTQxMUVua3ovS29rbnorK2VlbGZxMTRKVnU4ZUhHcHAyMjYzZTVTTy9mQ0lKZnU1NHZMeWNuQjk5OS9qOXExYXlNcUtnb09od05tc3htSER4L0cvLzNmL3dFQUxybmtFby8zMGVIRlNhSytuMHdnYWp4bWJxaXpvYTY1SElKbjNyN0ZjYnZkV0xKa0NZQ0NqdEdYdlJlenM3UHgvdnZ2NDkxMzM4V1pNMmNBQUZkZmZUV2VldW9wUkVSRVlQTGt5V2pYcmgybVQ1K09NMmZPNEtXWFhzS2NPWE13ZVBCZzlPL2ZYMnN2cHJLWVBMd3NLRUlrOVZ6NFFtdFFGUjJpdjZuMjVaZGZqdGRmZngyTkd6ZEdXRmdZRE1QQUF3ODhnSFhyMXVIKysrL0hzR0hEdE8vMTAwOC9JUzB0RFYyN2RzV1RUejU1MFp0aklzS2pqejZLa1NOSG9uNzkrdGkvZi85NVg1ODVjeWJlZlBOTktLVXdaY29Veko4L0gyNjNHM2ZjY2NkRndmU1ZLMWRpN2RxMXNGZ3N1UHZ1dTdYTDZDdHZaNzFFMmpVUERRRHErbEllVVgweDZZM1hBeFU4cTJ3ZWV1aWhFc2NQVHFjVC9mdjNML1Bhdi8zdGIwVXpTWHhscTZVWFBDTlMwbzhMZjloQnVGR0JiclN5SlgvMXVHOVd3dUFGcnJ5OFZmM2Y3bm9zMEprUm95RnJkRXNxUWUvd3F4THpPTGVzdXlTR1lSVE5JaTFKYm03QlVtbWxWS21CczhLbDRxWGxVWjdqR1crcEdMMzRDbkg1eFFFa2VPWUJFV210eDR5S2lncDJVUUtxZUFkNzVNaVJvbzVWNThIZGJEWmp3b1FKcFo0TWFMVmFNV0xFaUlDVVUzZXBLUkVGUDZvaHFpMEZ4R250YWFBYjVQSEJ1KysrZTk0czBMSTgvdmpqK085Ly80dXNyS3p6Nm1IeHpUNTFIRGh3QUlzV0xjSkhIMzJFakl3TUFBVkxydSs5OTk2TGxvOE9IRGdRWGJwMHdldXZ2NDZsUzVmaTdObXptRDkvUHViUG40K0JBd2ZpaVNlZThDcnY0bFJZbUc1U3FlZkNhMHlJMHduSlJOcThPNUd1VmFzL0QvWlRTcUYxNjlaWXQyNGRYbnJwSmJScTFRb3RXclR3ZUEvRE1QRE1NOCtBbVpHVmxWWHFRRk1wVlRUcnJIaWRQM1hxVk5ITHRrY2VlUVJKU1VtNDc3NzdrSjJkalY5Ly9SWFRwazBybWlHNmJkczIvT01mL3dBQXBLV2xsZmhHdWF3WGQ0WExQSmtaNzczM1hwbEI4NXR2dmhtLy9mYWIxd2NMaEZzMVo1NFJCMzhOdmFoaUtFNW56ek9iNWd3cFhSZk9BQ3ZOcGsyYk1HN2NPTVRIeHhmTjdxNHNBbkdLdHRXaCswaHBTRDh1QXNVQzV1dEF1TTVzczdoWDNiN3hjeERlRHpITW4zU2QzY0h6YkJBTkRJN1QyZmFCYXZ1K2ZWTklTTWg1K3hVVzk5UlRUMkhKa2lYbzFLbFRpVjgvZS9Zc2dMSlB0dlFVUEFQS2R6empEWXJVaks5UStUMGZTUERNTTYzYUVJZy9rS3JDYkRhalRaczIrUFhYWCtGeXVlQjJ1OEhNaUlxS1F0T21UWEg3N2JlalVTT3RXYTRlNlU0alorYW9VYU5HNVFFd01UTVRFYU5nRk1YTWpNS1BtWm16c3JMQ0Z5NWM2TjFtRmVlTUdqVnFId0NGUDBkb1hKZ2ZGK3pPeWtURVo4K2ViZVpySG1scGFkOEFNQlV2YytIOWkzK3VZY09HWGFkT25hb1hiYm40KzFnS1FGMXdiK1BDL0JvMmJEalVqenhlWjJaMTRjK21NSy9DZk41KysrMkpBSHpLWS9UbzBWT1ptVXE0UHh1R1VmanpNdWJPbmZzTXloaFZzMlk5VndIY3VQTkNUWnZxTDlldlY2OGUxcTR0MkFQQVpESWhMQ3dNN2RxMXcwTVBQZVJWbnErLy9uclJxVDBta3drMzNIQkQwZFR0a2tSRlJlR1JSeDVCV2xvYTVzK2ZqK1hMbHlNdkwwOTdDVmRweUs2NWdUTnoxSUZKay9LSXlJVGk5YUhnWDhIR1QwUk1BQ2Z1MnhkT1B0YkJnL2ZkZDE0OVo0RHAzTDBMOHpXWWVjUCsvYzF1OGpHUFE1TW1mY09BNG5QM0xIWnZvL2pIaVJFUktlUmpIVHc0YWRMaW91K0RxT0RueGN4Z1pnT0FVc293REFOMUl5S0crcHJIb1VtVFhnT2dRTVE0Vi84S0d5bDFMbDh3OHhzdnZEQnhxby8xL09COTkwMEdNeFhlditqblE4UUtNQXAvaG9uVHB6OUhKZFJ6QXNWcWJTVHU1d0Y4dDl4eUM3Nzg4a3RzM2JvVmp6enlDTjUvLzMyUFM1cy8vUEJEL1BMTEw3QmFyWGpzc2NmS1RMdC8vMzY4Ly83NytPaWpqNG8rRnhVVmhUbHo1bURObWpYNHkxLytBZ0NZTTJjT0prNmNpUFhyMTJQczJMRjQ5ZFZYY2ZUb1VkeHp6ejF3T3AzbzFLa1RicnZ0TnErL1A2ZlRXYlFKdWFjWFd6cUQ5WktFNkk1S0dURmpsanR6Q1RBendGVFkzd01NQmdoZ0VCZ00zaEVXRXJHdU81WCs2cjRNWXo1MjdnTEJUQXhtSXFOZ0I4aUMvSmdMOGlDQWQ0U0d0UEFqajYrSVlHWStkMStRUVFSbU1CZCtIMnlBNjRXRjlKbnFjeDVacjRBb29lQytZT0xDOFJHWXp0MmZGQmxHVHU2VXQyNm90Y3ZIUE80azRCSW1NdWpjZlkxemVSWG15Y3BnTnpCLzdnQ0g1MDB1U3pENjQrenVwUGlLb3BhTVlKejczUnY4OFE5eHBQRVd6QkpXTVk4K2hYc1hGVDdzQnRyczJiUFArL2llZSs3Qit2WHJNWDc4K0tJOWtTNDBlUEJnN04rL1B5Q241NXBEZFBjNXBxalZkMnpNQTJEQ3VUcUVnbnBiMExvUUYveDlFbkhHaVgzaE55Mjh5YWMrZHZVZC96M0FJQlBPL1MwVzlFcFU4TitGNDF5QU0wN3NhK0p6SHJkdjNBd2lFL081OFNhZjYyZ0lCb05CVEF3Q2I2alRxY3ZVcWVSVC83ZnFqbzByRkJFWmhnRlFZZDBsWm1JbVVnWGZDNFBYSjZ3YzR1dDRmZFVkRytjUXN5cTRMNWlJR2F3S3UzTVF3WUFCYkVoY2VhZnZlV3o0SjdHSkFBTlFaTUFBUU14c2dCVVY1RnYwOC9NSm1ZalFHMER2SE9VMlZ0Kys4V3VBLzAzc1h0Rjc5dFg3ZkwrdDNpUWErTERxdzVOdnYvMFdTNVlzZ1ZJSzk5MTNYNGxwc3JLeUFKUWRoeWg4NGVaTmZ4enM4WXkyTU0zNENsTzV6V0tTNEprSHpCeWpzNXdyVEgvbVJMVXdjK2JNY3NuSGl6MFlJbEh3YWtCZCtQc3EvakVSb1VXTEZyeHc0VUpmaTVTQUMrcE40ZjJMNStOUEhrVFVybmdlSmQxZjUyL1NnLzRBekdYZG00anc4ODgvNjgvVnZkZ1lJaktYZFg4QVNFMU5uZVRyejRxWkgwV3g3NlA0ZllzdlYwcE5UWDJ1ekdBbWtkWXNCaTltU0pVcUlpSUNpeFl0OHVzZTZlbnBQZ1dzTHF4UGt5Wk53ZzgvL0lBZVBYcGc2TkNocUZOSGI5WnpRa0lDSG5qZ0FkeHp6ejNZdFdzWDZ0YjFid1dWMGd5ZU1WR2tBb2dMZ2pYbmpiSUlBSXJYaXhZdEdMN1dRU0NCaTlmQjR2YytseThSSWRXUFBIQ3VubDk0N3hMLzMxZEVBMUhzK3lnTWZJQUloTUpZSTJHaEgvV2NpVzRyeW9NTG54c3VhS09JY0ZscTZpU2ZmMWJBNHlqZWxoUzdOeGZMZDJGcTZuU1VXTTlaNjQxa21LWDBuL2ZNbVRQeDdydnZYdlQ1NG0rTGxWSjQ0b2tua0pxYWlvTUhEK0tGRjE0b2N3QjU4T0JCdlBUU1N3Q0FPKzY0bzhRVHJRM0R3UHIxNjdGdzRVSnMyTERoejk5aE1SRVJFVVdCTTZEZ0JMKzMzMzRiNDhhTncyKy8vWVlSSTBiZzlPblRjRHFkYU5xMEtaNTk5bG1QQi9xc1dyVUtiZHEwT2U4azhlSjdvWG5hVXFGd21ZbkZZZ0V6NDVkZmZ0RjZjeDFTeHUrZ09DS3VCWkFDb0lwZlFVWC84K2NuWW8vNS9rQkdDa2xnV0VBQTRjKy83NEl5L0puT3J6d0lIUUZZaTZyOUJmbUFBOUVVVUI4QXpjNEZGb3ZuWGZELzZseEdkc3RMQUh3S25oRmhNRUM5QzM4SGpEOS9IMy8rdjRJQ05nSHdLWGhHaXZzVDQvN0NzcC8vcTZhak9rRnlTNWovZ1NKZkZENTRabWRuRjdXOXhSMDVjdVM4K3VhdndnTStMdHh3dkRoZkhxcExveHM4WTNBa0ZmemxxUXZyS3AzL0gwaHRrY3J3dWR1Z2VBTE1mK1pCZjlhall1TUh2L0lndEFINHp6Rm84VzZ2MlBjeEJjQlVuN05BYithTDh5QlFVZC9IQkZ6MjgyVSt0eElFakNqcVl3dHZDRDYvM1ZIQVpUOWZkcGZ2ZWFqN1FXeStzSEVnVmF6Vyt2MW9VNGdWQ0YwQjZzcGs1dFczYjl6RXhPK1pEY3Z5bnJNNzdQVHlabnJQQitHQlhabmlkRHJ4MUZOUEFRQlNVMVBSdUhIakV0dU5reWRQQWloN3IvVENlbDY0ckxPaXhqTytJTTNuTGk2SUE1U0w0SjlkWFBWcFBkVUZvdU1SRjlOOUcwWkVWbWcydTFPblR2WGp6VWIxeUlOWlp3VS9zSERod2hxUkJ6RnIxWE1Ld050WnBSUWFObXlvdGN3ajBMNysrbXQ4L2ZYWFJSOUhSMGRqNmRLbG1EQmhnbmJnckRpYnpZWkxMNzNVLzRMcDFuUEF5cnJESzMvcVJ6WEpBNXIxSTlXUE9sZzE4aUN0K20wcFkwVGtjcm1RbDVkMzBiOEwxYTFidHlpd3ZYanhZcXhmdjc3RSt4bUdnY21USjhQcGRLSk5temE0OWRaYnovdjYwYU5ITVh2MmJBd2NPQkFUSmt6QSt2WHJ3Y3hvMzc0OUhuNzRZWS9mUzN4OFBKNTQ0Z21ZVENZY1Bud1lUcWNUYmR1MnhSdHZ2T0Z4cHZ5UkkwZncyR09QWWVEQWdVVXpYSUUvQitrMm04M2pHK2pDbVdmTWpJRURCMkxFaUJIWXRtMmJ4M0tYOVRzb2pwbHMwS3hEQzFOOW0vRllrSS9lT0huaEwvN01tTkFjaTM4Ui9PL0RiTEw0bk1jRmNjelNVL2t4dTRTTTBuL25ETDErM0dRTjdLTlBmbjUraVczRGhXMUVZWjB4REFPWm1aa1gzV1BreUpHNDRZWWJBblo2bmRQcEJGRDJTK2pDZWxyV0p1TzZsRm52NTBxc1AxNm5xWDdWcXhxVnh5OExmd242V0xvODhnZ0NBcUVUZ1Y1eUs5ZU8xYmR2M1BycDdSdnZYNVgrcmU3bTNIcHZkM1ZYVUdoNjRva25jT0RBQWRTcFU2ZG9mOUtISDM0WU0yYk1PTy9rNjhKK09icU1QWmt2REpLWDkzakdMNXJ4RlNJdXQwQ016RHp6Z0lpMGVwUkFId1ZkZUpxT0p6MTc5Z3hvdmtCQkpkdTBhUk91dnZycW9zOE5IanpZNi9zODg4d3o2TldybDE5bDhmUjJ2QkF6VzFEQ3JMUFNrdnRhbm5QTEVLdDhIcVEvZGMzbmdYUlZ5b00xNnptVjA1SHY1U2tBc3hqOUw0Tm1QVWZCL2haS1p4cEdTY3YzdEZXWFBEUi91ZVJISGF3YWVXZytWSmZ4N0Q5Ky9QaWk0K0dMN3hOYWtsdHZ2UldmZlBJSjZ0YXRXK3BKVllaaElEazVHZHUzYjhlVFR6NTUwY2IrWDN6eEJXYk5tZ1dnSU9EZXMyZFBqQnc1OGl0TTB3QUFJQUJKUkVGVUVwZGVldWxGQndaYzZNY2ZmOFNpUll2d3lTZWZ3TzEyZzRodzg4MDM0KzY3NzlaNjBmZmhoeC9DTUF3NEhJN3o5bGtwUExFdkxzN3pLcGJDZ2JqRDRVRGp4bzN4eHg5LzRNTVBQOFNqano1YTVuVW16ZWFJQ0ZiV2pkYVF6bUsrVWk3VkRuTDd0aVRySEsyb2c2L0x2Z0NBMUxrRm14NjRjL1A5ZU1obnJlK0RGZnNlQktUU1cwMWlzdWswbDhvYzJENXY2TkNoWlg3OXl5Ky9SRmhZMkhtSCtadzRjZUs4ajFldVhJbGp4NDdoeElrVFByM0lLa25oNFQ5bEhTSlVHRHdMeExKTjBxeThERmlJTDVoMVZ2cGQvZWhqYTFZZVUrSGJja3BBZnl4ZEhua0VIYUVOQTIySVhNOUJxMzFubTFZeVMrQmlOL1Buejhkbm4zMEdvR0NQNDlEUVVLeGZ2eDZmZmZZWnpHWXordlhyVjNRd1gyRy9YTmJCaFJjR3o4cDdQT01Yay9aelY3bE5LYTUrVDRLQnAvWEwwQTN5NkVwS1NpcjFhOHlNZ3djUEFpaUlDcGZWSGgwNGNNQ3JmSjk4OGttc1diTUdobUhncTYrK0t2cDhSRVFFbUJtWm1aa3dtODFsTGxNOWMrWk1pVk5MZmVIRno5V2kwekJ6U1d0ZXZLRHpQVldGUEtEM1FGQ1Q4dENxNXhUSURrRVUwZjY1TWx0MEs0aC9CZElaVDFXQlBLcFdIUXhhSGd4b2JVT3ZHN2p4ZUIrVENYUG16Q2x6aHBmWmJNWmpqejJHMGFOSEl6SHg0bE82VWxKUzhQTExMMlBRb0VFWVBueDRpV2tLSFRseUJOOS8vejIyYnQyS3I3NzY2cnhUc3krNzdESk1uRGdSN2RxMTB5cTd5K1hDNHNXTEFSUzhOQ3Mrdyt6UW9VTUFDcFp0ZTFKOHo3UCsvZnRqL2ZyMVdMbHlKU1pPbkZqbXJEV2xQMjZ3NkFTMnVCeis5c29qRDc4WnJQVUE3azlnaXdvMk9QU2N6cCtaWjZVSEVoaGd6WDdjL3grM04wMXo0YXd1aDhNQms4a0V0OXVOWThlT0lUazV1ZWhlOCtiTkF3RDA3dDNiNzIwUUNoMDdWbkR3WUZrUDFZR2NlYVliUENQQVVyRG0wQU8vOXIrQ2JxOVJQZktvWHYxNDVRaXlGU0c5ZGlWQWNZQ1ZLMWNXTFg4RWdIYnQyaUVyS3d0UFAvMDBBR0RjdUhGRmdUTUFSZjE5V1VIM3ducGUxaEx1MGdSaVBPTVA3VWtMclBkN0NnUUpubm5Beks1elN3TExaQmhHUUNPdFM1Y3VMZlZyVHFjVDExeHpEWUNDRS9wSzIzdkU3WGFqWThlT3BkNW41ODZkMkx4NU16WnMySEJSdnNVclptRStVVkZSNk5HakJ5SWpJN0ZxMWFvU24yR1BIRG1DQVFNR0FDZ1l0UHZMN2RiYnc1T0k4Z0Y0L0QyUkgyK2dVZENnZTJ6VXEwQWVoZmw0VW1QeVlNQkZHbjgvYkJnU1FBc0MxanhsRkpyMTNKK1pKZ3pRSVoyL3EwcWVSK0VkOUlwVHZmTWdJQStBeDZkRGd3TVhRTk05UktpMGdXWnNiQ3hXcjE2dHRlL25Uei85aEVjZWVhVG9ZeUpDKy9idE1YVG9VSFR2M2wydndPZXNYYnNXSjA2Y2dGTHFvaGsxZS9ic0FRQTBhTkRBNDMwSzMzUmJMQmFrcEtRZ05EUVVUcWNUbjM3NkthNi8vdnBTcnpNMGd4TE1jQkZwOVBsVkliQlZEbm1VTldNcmNIa3c2ZnkwRFdYeXZlMHMvZnRnM2I4Sk50anZBRnJod3lnQXJGaXg0cUs5eWc0ZVBJaEJnd1pCS1hYZXlwU29xQ2djUDM0Y2YvenhSOUhuTm16WWdKMDdkMElwaFRGanh2aFZya0luVDU0c3FvTTZ3Yk5BYkQzRGhtYmRCZWNUUEQ5WDZmMDFsVXByTEYxZDh2QnJadHVmK1ZTU1BDcHNlV2NwMkFXZHYxZTMyKy9uZ3krKytBS1RKMCtHVVd4TVBHclVLQ1FtSnVLUFAvNUFseTVkTUhMa3lQT3U4ZlJTS3k4dnJ5alk3MnM5OTNjODR3OTI2NTJSUThUNW5sTUZoZ1RQUENDaVhHZzhyTGxjcm9BdjNReVc3Ny8vSGc4ODhBQk9uRGh4MGRmUzA5UFJ0Mi9mRWdmSERvY0RyVnUzeG5mZmZZZWZmLzRaTFZ1MnZDak5wNTkrQ21aR2l4WXR0TjVPZTZJYlBBT2c5MUR0LzBCYVIyWFBvMW84REFReUR3SzA2am03M2RWeTZXWkY0d0RYYy9KL3hwWkhsVDJQY3dHNm9Lb3FlVEE0bCtCNWFiYkw0REtYYnBaRmQ2c0ZuYlJLS1d6ZXZGbjd3SnllUFh1aWJkdTJzRnF0Nk5TcEUzcjE2dVhUN0JYRE1QREdHMjhBQUhyMDZIRlJILzdycjc4Q1FLbExONG9ydmt6RWJyY2pKU1VGSzFhc3dNY2ZmMXhtOE15dCtSZFBwTmRtKzljYk13SFpuc3RTUG4xK3VWQm1pei9MeS9RcWozNTc3MFhXWUdqMjQ0YUxvZnpzeG92dk9WUlNQYzNOelFXQS8yZnZ2c09qcXRJL2dIL2ZPNU1KYWZRT1FicFNCS1ZYQlN3b0ZsREIxWFZSV0JIUS9Za0M5ckxFaG1JQmJFalJKSUpyQXpXczlDYWlTRWRha0JwS0lCQWd2VXltM1B2Ky9nakowcEk1VTVOSjNzL3o4T3ppbkxubkFIblB1ZmU5cDF3Mnk3SjI3ZG80ZCs1Y2NTTGE0WEJnK3ZUcEFJQTc3N3hUS2JaVUpDWW1GdGRmMGlFRXpGeDhqKzJUNUpsVDdVZUhvRGtBMS9zVGVSTlhETVpLYkZKb1M4V293NXZKYlF5bThsUkhPY3VjZ1psc0trbDVPQnpLKy9kZXlZSUZDekJseWhRWWhvR3Jycm9LeDQ0ZEExQTQ3dTdidHcrMWF0WENtMisrZWRIRUZjTXdYTTQ4dTNBdk05VVpwdjY0bi9HWVUvbUE2WUFsejJRS2hRdk1YT0M2MVA4R3ltQmdOcHVMM3l4MzdOanhvaXoybURGalNuMnJYTFRIMm9JRkN5NzdUTmQxZlAvOTl3QlE2czJ4TzV5S1FjUE1sKzkwV0VKUlQ5c1NFeE9qMnFlWDZ6cWdtSFR5Y21sb2NOV2hHT2Q4aFEwMWhRK29ENDVxL3dEZXpOaFNqY0Z5WHNkcnFuVjRFWVBCVWdlQmxPTGI0YzJ1VlFFVUZSV0YrKysvSC9mZmYzL3hmL3Y4ODgvUnFsVXJMRnk0RUV1V0xQSG91c3VXTGNQaHc0VUhrVjA2QXlZM054Y0hEeDRFNEhwV3VjUGhLSDV6WHZSUVhuVHY4T2VmZnhhL0tiOFNwK0svQVJjbVNsenpadGFINmpjclRPb01DTVR6QjJsZUxOc3NZZHduZ0luVXhuSGQ3bjJnRjUwOHEybmFGV2RsV0syRlNkZExFMnRGRDdoSlNZVUhtc2JIeHlNcEtRbGhZV0Y0L1BISHZXNVhrVjI3ZGdFQTJyUnBVK0txbUFzVGdKNHM1N3FVb1pnOFkxSWN4NzJJck5kaWxITXc1YnNPdkthNG81b1hZMndGcVVNWjR3Q0Jwb0dkWFZXS0U5VDZGZGpVaWwzSnBrMmI4UGJiYjhNd0RMUnQyN1k0b1E2Z2VKeFBTMHZEbkRsekxwcjFtcFNVVkJ6SEpTWGVpejRub3VBODNGRHh1WXVaQXZhQUpsTW9YQ0NpZEFCMVhKWEx5OHNyOVpqWTh1U3FxNjdDYTYrOWhqNTkrcUI2OWVwSVRVM0ZsMTkrcWZUZE8rNjRBeDkvL0RHV0xWdUdzV1BIWHBUcC92bm5uM0h5NUVuVXFsVUxkOTExbDAvYVduUUQ0Z29SWlFPb29WRFU0NDQ1TVRHUkZLZXVsdXM2aGcwYnByakhzdWNQN2tGWGgyS2NHL241TUVWRnFWUXIzR0FVcU4xMEVKRE5mbzV6SkNZU21qUlJLVm11NjJpcldvY1hNUmdzZFRDUVFZRExYZTd6SFl4SXBkM1JMcmQ2OWVwU1AwOU9Uc2FJRVNPVXlycmExcTk2OWVwNC92bm5ML3B2aG1GZ3laSWxTRTlQOStpSWVLZlRpWmt6WndJQWJyamhCclJ1M2ZxaXo5ZXZYdy9ETUJBUkVYSFp0ZzZYdXZCbFl0R2I3bDY5ZWhVdjNWeThlREVlZSt5eEszN1hxang3aGJJQUxuazkybmxlUFlxOUJvTFM0MVZRVVB2Qjl1THhnOVYyY2dTOG1YaEdKYVpEbVVIcHBEQ09PL0tjQ0szcTNmWTRSU2ZjMWFoUjQ0ckpxYnk4UEFDWEwzY3Eyczk0OSs3ZE9ITGtDR0pqWXdFQVR6enhoTkpCSEtYSnpjMHRycTlvcy9IUzlqcTg4UDdhRjhrelo0SGlOaXN3c2dIeTZ6amVObkUrb1phL3g5Z0ExREdzcmQ5ZnRGV1VPa3JCek5qTHhJdE5CbjkxeSt4ZXU5Mzh2dEx6QWVka2dXcVVmT0psYWRxMGFRT1R5WVRPblR2anZmZmV1MmppeVBQUFA0L216WnZqdmZmZXc5ZGZmNDBkTzNiZzNYZmZSWU1HRGJCMTYxWUFoVXMyUzFxZVhUUWV1N092WVNEdloxemgvRHkxZ29Sc3J5cHlneVRQWEdEbU0wUjB0YXR5UlFObE1JaU1qTVNkZDk3cDBYZWpvcUl3ZVBCZ2ZQZmRkM2ozM1hjeGRlcFVBSVVaOGFJTkR2LzV6My82TEx1dG1qeGo1a3dpaW1abWNuRndnTWNkODltelovMmUySkk2eXFnTzVqTlFpSFBqL05IdnZwYVVsSVMzMzM0YmQ5eHhCKzY2Nnk2ZkgwQ2l3bTYzNDQ4Ly9rQy9mdjBDWGpjckpzOFl5QVFRRFdZcWJVVDJhZ1B2ZHUwSU9Ua3FiU25YZGRRNWUxWXA2ZVRON005Z3FZT0FNd0JjeG5lK0Y1TnVTdHA3dEVobVpxWnlXY0QxbnFXbGVmbmxsMTJlYW5taG9oZGZSY3MvUm8wYWRWbVpoSVFFQUVEUG5qMWQ5azhYem1ncHVoZXdXQ3k0Kys2N1lUYWJNV0RBZ0JLL2ExWCtOK0IwTUpxZDN3T3J4TDZBdkpoNUZnTkE2Y2dsNy9ZMENnalZ4eGR2bG0wcTErSE56RE1EZEtVZGtiaHdUWmxTbkR2eWxHYzZsNmpveE51U2xrb1ZuWFI1NlQxSzgrYk5BUlQyQnhNbVRJRGRia2U3ZHUxY250aDVKV2xwYVRoMDZCQzJiOStPclZ1MzR0eTVjMWl6WmcxMjc5Nk40OGVQQTBDcEo5N25YM0EvNDVQa21WVXhLOHJJWkVJME1hajBnd004VDZUVU9WdUhITFZVU2xhVU9yeTVWNmdZZFZ4eUZRYlJEb0FYYVRwOWRmT2M3Z2M4dmhUUkdWTG9WempiODl4TjFhcFY4ZHh6ejJISWtDRXdtODBYM1M4QXdMQmh3OUM0Y1dNOC8venpTRTlQTDA2RXJWaXhBa0RoeTZtU0ZEMUh1NU04OC9YOWpGZlU4eXNaL216R2hTUjU1Z0lScGFxVXk4anc3YitaNm5yam9xVVFnVFI2OUdnc1diSUV2Lzc2SzM3ODhVY01IandZcjc3NktyS3pzOUd1WGJ1TGxwSjRLMGZoQVJNQWlDZ3RMaTd1d2p0NmlvbUpvY1RFUkRwNzlpeTFidDJhTWpJeUtEYzMxK01VK05xMWE1MU5telp0NEhRNnlXS3hrTlBwSkYzWHlXS3hrSzdyNUhRNktTd3NETHF1ZTFWSGt5Wk5PcGxNSmpJTWc4Ny8yYlNpLzI4eW1Zalp1ODAwMTY1ZHF6ZHQydlFPWmlaTjA0aVo2Y0wvcjJsYWNkMWUxdkhvQmRmVGlxNVBSQmZXNC9GQXVYYnRXdU9xcTY1NjVkTHJNck5HNTZGd0ZyakxOUnBFbEtyU0VPUDhVZzFmbXpWckZyWnYzdzY3M1k0aFE0YjRwWTdTSERwMENJOC8vampTMDlQeDl0dHY0OVpiYncxby9ZYjY0SmpXNklNUGl1T2NBVUpNRENFeGtkQ3VIU0VsaGRDd0lTRXR6ZU9mWDRxSmNaNTU5dGtHK1E0SGFSWUxrY05CNUhRUzZUcFJTQWdWbU0xVUJZRE5pemlubUJqbnlRa1RPcEhKUkRBTWNqcWRHbWthd1RDbzZMK1I1dDJPMXYzV3J0VlBkdXAwRjUxUE5Kb0FHRVNGVXlRTWc2QnBoTUs0OFRnRys2MWRxNS9xM1BreDQvd1dFQm96R1VSRjF5VXdrOEZNR3VEeE9xbCsvZm9aSjdPei8xMTBQUkJwWEpROFpTYnQvUDl5NlRQUHpxajhaV2JaeWs4T2hJamNtb2x5OXV6WmkxYXUxcWhSQXlHSys2K1lUQ1owN2RvVkNRa0pXTE5tRGRxMWEzZlI1enQzN3NUbXpac0JRR2xXK1lVdnZTNjhZWC8yMldkZGZqZkhycnJwT0ozNzRzNndDOFo4cHBnWVVHSmIwTms2b05aUm9Jd3dVTzR4ejdmUWlZa2g0K0dmOHh0YjdDRGRCTkpOUkNFYVNOZEFaZzFrT0loSXQybnc4cVJDTnREZDBFQ3NnelFDbVFoa2FDQW1JazBINllaVE02bWNUbGdLZzdUUjBJMElqVUFHZ1RReUVST0luTHJHcEpOQlJCcE1aTGZuSjN0YUIybVliamd4bjZud3o4R0ZQOFprNk5BdS9MMmRUSDk1V29jT1hxa1psSHRoSGN3Z2FKcE9qQllxZjB1MlRPOVg5eHc1Y2dRQWlrL012RlRSc3M2cVZhdGU5Tjh2bkxWNS9QaHhSRVJFNEsyMzNycG85dHJKa3lkUnAwNmR5MTVDSHo5K0hEdDI3Q2orL2VqUm95LzZYTk0wT0J5TzRuMExXN1ZxaFpZdFc1YjRaL0QxekRON3JtTG1tN1MwZ1RPN1h4SzdyMUhieExaVTUyd2RpbW9kUldFWllYU3N2b2ZUZ0FIMFg5dmZ1ZnlhOWZWTVRoUFpMQnFabkFXa09UV3lXVFFLQjZBNU5iSmJ2QnRqKzYvdDcxeDI5YWJyTk1OSlRvTW9KQ1FFbXVFa3A0bUlEQ0xOSUhLYW5ON1dvUysvZXVPdHhDRFNpSFRXaVF3aXM5a01oMjdYVERERDBFRGVUT2ZzdDdhZnZ2enFEWThRRThGMHZ1TmhnMEFnZzRsSU04aGdrR1o0bnRqNmRlMnZSdStyYjN2VzBNNWZtMEhNUkNBUWEwd2FOQkNEMkRBWUdyM2xZVFU2ZzdlQnNRbTZmZHJBejI4ODRtbDdMNlF4VWxXZXV2amNXYS9xR1RwMGFLbWY5K3paRTNGeGNUQU1BelZyMXNUKy9mdXhjK2RPQUNqMW5yMmtKZVRCZ3JNVTh5dU1kUCsyNUg4a2VlYmFNWlZDNTg2ZDgybWxycGFBWGpnd2x6YlJLc3NQRC92VnExZkgrUEhqOGZycnIyUEtsQ2xZczJZTk5tM2FoUER3Y01URXhQajAxTkZMcysrbE9IM0o3emttSnFhNG8xKzdkcTFQMmhNZkgzOXBQVDQzZCs3Y1AvMWNCY2ZIeDN1MktZNTdkY1Q2dVE3anl5Ky85SFNRdlpSU25PdnB2dStiOSsvZlh6enRlY0tFQ1Q2L3Zvcm16WnVqVWFOR1NFOVB4M3Z2dllmZXZYc2pJaUlpWVBYcnF2MFU4MFh4UndDaktNN256L2RaZStxKzk1N2Y0N3pSMUtsK2pYTUNHRk9uTHZKN0hSOTg4TGxmNjRpSk1RQzg0ZVZsanFzVVNpL3dQSG5tZERxeGN1VkszSDc3N1I1ZjQwS2FwbUhwMHFWS1pYLy8vWGM4OWRSVE1KbE1hTisrUFhidTNJbk9uVHRqeXBRcGJ0WFpxRkVqREI4Ky9LTC9acmZiOGZiYmJ3TW8zRk9sZCsvZUxxL2p6VU81YWdLVFlGeXljUnB4VE16L0h1N1d1bFZyeWViZUZYN1NSNWNxMFJkM2hXLzJkeDJ4ZzZxczhIY2RjMjRQLzhuZmRjVGVHZkZmQVArOTBtZC9HN3Z4ZlpWcldOTzgzNk40ejU0OUFIRFo4dVlpUlFjQ1hMcVVxa2FOR3Vmei9vVS9xaSsvL1BKbHk2em56Sm1EdFd2WDRxV1hYa0xMbGkzeDZhZWZZdGV1WGNWTFJTL1VzR0ZEZE8zYUZaMDZkVUxYcmwyeFk4Y09yRisvSGdDS2wxV1ZwR2ptbWNWaThjbHNkMXVtV3ZLTUw3dGZ2emgyZlJXOEEyZjJQdU9iSzVYc3RsbmRkL3E1Q2g0NHE4ZEtmMVpBSU1Zc3pQVm5IVEdJTVRBclJpaytWNHpkNk1aOVBUdkJ0SkhaK0s5Wnc5YzN6ZXpsOC82YXdjZFU1dFVhcC8xOWZOTEYrNXA5L25uaHJWZno1czFMblhCVEZPZnVKTTk4ZlQvakRTTk5PYi9pOS92MklwSThjNEdaazFUVzYvbzZlYlptelpvU1A4dlB6MGZmdm4wQkFELzk5Rk9KVXlhOVdmYmh5dURCZzdGcjF5NGtKQ1JndzRZTjBEUU5reWRQTHA2UzdpdFh1bG00RW1aV2VqZ1M0a29ZU0ZJcDUvUng4a3pYZGJ6eHhodkZOOUpqeDQ3MTZEcERodzdGeElrVFBXNkhwbWw0NFlVWDhJOS8vQVBwNmVtWU0yY09ubjc2YVkrdjV5NWROVWxPSkhFdTNFYWtIWVRyQ2FnNGsrZFo4dXpzMmJONC92bm5rWnViRy9DYnpXUEhqbUhTcEVrQWdBY2ZmQkFqUm96QTMvNzJONnhhdFFwVHBrekJjODg5NTlXZUkyKzk5VmJ4UVFGUFAvMjAwcldLN29lSXlPM2syV25GZndNbThuZ1pqcWlZbUpHazhxTmU0R1h5ekdxMUZtL0lmOTExMStITW1UT3dXcTJvVmFzV3dzTENzSC8vZml4YVZQamU0c0xETlhKeWNqQnUzTGlMWm9oZWFiVjVTa29LY25KeTRIUTZFUkVSY2RITDM1bzFhNkpyMTY3bzFxMGJ1blhyaG9ZTkcxNTAvYUsrb0VXTEZpNW5rQmNsdVgweDZ3d0FDakxVL2w0MXlQMjY4Qnd6N0VUNG5ZZ1NIR2JMdDRNKzd1VGRsQzhYaUpHa05QTXNBTW16SWhzMmJDak9FNHdZTWFMVWNUazNOeGVBZXZLc0xPOW5yb1RQS0MwQUJBTFlyMGp5ekRXbEtleG56bmovZ2lNeU1oSXpac3p3K2pwRk5FMHJ2dDZseDJWNzY4aVJJOWk3ZDIveDc1a1oyN1p0UTQ4ZVBaU1hpcWdvMmxmQ0ZXWSs1TE5LUmVWakdNbFFtREhwVEV2emFiVno1ODdGWDMvOWJ3V0wzY1BUUEs5MEtxMWhHTVg3cnFpb1g3OCsrdmJ0aTZ5c0xQVHMyZE9kV1orSWpJeUUyZXo1Y09JNHY5ZVNTNFloY1M3Y1poZzRxTEpBNTJpVys2dEx0MnpaZ3BkZWVnbnA2ZWxvMUtpUkI2M3ozTFp0Mi9EQ0N5OGdNek1USFRwMHdQLzkzLzhoSkNRRUgzNzRJVWFQSG8zdnYvOGVaODZjd2FSSmt5NWJQdVlLTStQOTk5OHZUZ0lNSFRxMDFIMVZMblRnUUdGZXEzYnQybTdQUkQrY29mWnZvTEcyMTNVcFVibHdzc29Na2Z5em5wK0tCeFRPOUxUYjdhaFdyUnJhdEdtRE5XdldYSGFBQjFDNFNxTm96ekdyMVlweDQ4WVZKNkxyMWF1SDFOUlV6Smd4QS8zNzk3OW9lWFBSckxWbXpacWhYcjE2dVB2dXU5R3NXVE4wNzk0ZHJWdTN2dUtEc3QxdXg4U0pFNUdhbWdwTjB6QnAwaVNYc1ZlMExZcXZsblBsbmxUYkU5WmdHY2VGZXdpd2d1aFgxcEhneUxWL2YrZlhmUU8ydjVWT1NGWVp4VGhGYVlkTXIyVmtaT0NOTndvbjQ3ZHYzeDZEQmcwcXRYeHFhbUh5S1VyaHNMT3l2SjhwaVhGRXJic3dLSEI1QUVtZXVhRHIraUdWaDhMVHA3MmZMV2cybTlHOWUzZXZyMU9FaUh4NnZTSS8vdmdqUHZqZ0F4UVVGS0I2OWVybzA2Y1BGaTFhaEhuejVtSGR1bldZT0hHaTB0SU9GYXJKTXlMYTVaTUtSYVZFeklkVTVqdm9aMzMzZ212WHJsMllQWHQyOGU4akl5UHg3YmZmb2tHREJpNi9XMUJRZ0NlZWVBSTdkKzVFU0VnSWJydnR0c3ZLSERseXhPUDlCNTk0NGdtM3lrK2ZQcjE0TnF3bm5DbHFiK3gwVFpNNEYyNHp5TGxIZyt2YjMrUFpCZ3htYUM2bXI1eTlvQjk0NG9rbllCZ0dycjMyMnVMbGpmNTI3dHc1ekpvMUN3a0pDVEFNQSszYXRjUDA2ZE9MWDF5MWFkTUduMzc2S2NhUEg0KzFhOWRpMTY1ZEdETm1ETzYrKzI2bHczenNkanRlZi8zMTRtV2ozYnQzeHpQUFBLUFV0dno4Zk13L3Y0VDYwcjNUWERHWWNTUlRMWG1taCtqYjNicTRxUEEwSFlkWTRha21QOVc3NU5rUFAvd0FBT2pmdno4MFRidnM5Rmtpd3RWWFg0MFhYM3dSMWF0WFIwWkdCaVpPbkZnOFcrM2VlKy9GazA4K2lYdnV1UWNuVDU3RTFLbFQ4ZUtMTHdJbzNLb2tMUzBOSnBPcGVJbFcwV3l5RXY4OCtmbDQ0WVVYc0czYk5nREE0NDgvcmhSN1JVdFA2OVdyNThhZnZtUTVKeFNUWndiTE9DNWNZK1FCdEliWitDSFRYUEREL1RQNjU1WkZNOGhwT29RUTErT1NjY0wvRTUvc2RqdWVmLzU1cEthbXdtS3g0SlZYWG5FNUczelRwazBBY05FczFRdVY5ZjJNSzhZaHRVbm03QXhjSGtDU1p5NkVoWVVkc3R2dGRpSXE5WTR6UFQzOW9tT2l5N3ZVMUZSVXJWb1ZvYUdoeGZzanVIcjd0SC8vZmt5Wk1xVjRnOExycnJzT2t5ZFBScjE2OVhETExiZGcwcVJKT0hic0dNYU5HNGQyN2RyaG9ZY2VRdi8rL1QwK2VkTnF0YW9tSlIxNWVYbiszbmRBVkdBTjh2TVBuWXlLc2hOUTZnK3JucGtKSXo4Zm1wY3pPVk5UVXpGeDRrVFk3WFlNSFRvVU9UazVXTDU4T1Y1NjZTWE1taldyMUppeDJXeVlPSEZpY1J3Kzk5eHo2Tml4bzFmdEtVdEdRUUdjQ2tsSlpuWkVWNjBxY1M3Y0ZuOUg1T2xSaS9KUGdsRHFxMVM3RHB6Slo5U1BLUDFtZE9YSy8yMUJZeGdHSG5yb0lZd2JOODZyMlpldTZMcU96WnMzWStuU3BWaXhZZ1VjanNMOWhlNisrMjQ4OTl4emw0M2ZIVHAwd055NWN6RnAwaVQ4K2VlZmVQdnR0L0haWjUvaDl0dHZSOSsrZmRHaFE0Y3JqdmtuVDU3RWl5KytpTVRFUkFDRmliT3BVNmRlTktOODc5NjkrT0dISDFDN2RtM1VxRkVEVmFwVVFXaG9LTTZjT1lPRkN4Y1dqOXRYU3VxWEp0M0tzQ25zZTgzTXAyTnZqUWpjR2hrUkZHcG9JWWZTMkdrbktuMGNMOGl3dzU3bmhDWEMvWGpkdm4wN3RtelpBcUF3Q1FZQWpSczN4b1lORzJDMVd1RndPQkFWRlZVOGsrekFnUU9ZTUdGQzhVbTIvL2pIUHpCKy9IZ0FoZnVkUGZ2c3MxaXdZQUZDUWtJd2V2VG80c1JjcTFhdGxPNmRqeDQ5aW1lZmZSWkpTWVU3VDl4enp6MzQ1ei8vV2Z6NTd0MjdrWnFhaXBvMWF5SXlNckk0anJkdDIxYWM1TzdVcVpQYmZ3K1hjbHAxMWFTa28wbG1kUm5IUllsdW5kbkRxME1XZkMweXozRW9yN3BtQjByUEEvQ1pWSEIyRnFocTZYdVdlOHJwZEY2VUpILysrZWZScWxXcjRzOFRFaElRRlJXRnFsV3JJaXdzREhhN0hldldyY1B2di84T0FPalJvOGNWcjFzVzl6T3FPQzhYckpLVVpEaXFuc3NQV0w5UzluOHo1ZHpzMmJNZEkwYU0yQTNBNWZHWEJ3NGM4TWtnRkFpalI0L0dpUk1YVHpHOTlPM1poYjc4OGtzc1hMZ1FobUhBYkRaanhJZ1JHRDE2ZFBFbW8zMzY5TUczMzM2TDk5NTdENnRYcjBaaVlpSmVldWtsM0h2dnZYajU1WmM5YW1QUlVkdXVNUFBoK2ZQbmUzOThrcWkwYVBac3g4bUpFNVhpM0phVWhMRDI3VDJ1S3ljbkIrUEhqMGQ2ZWpyYXRHbURpUk1uSWk4dkQxdTNic1d1WGJ2dzZxdXY0dTIzMzc3aWtvdnM3R3c4L2ZUVHhZbXpzV1BIRnQvQVg2cEZpeGJGZzZ5S3pNek00dE43VjY5ZTdmL2pwODl6bkZUYjM1V0F3eFFUSTNFdVBFUFlDcFNlUEFPQTVDeEdmUmRuWld6WXNBRkE0WFlJa3laTktsNmE1VXRaV1ZsSVRFekVnUU1Ic0dQSER2ejU1NS9GZTVjQWhRL1hUejMxRkhyMjdGbmlOUm8xYW9UWnMyZmp2Ly85TDJiUG5vM1UxRlI4ODgwMytPYWJiNkJwR3FLam85R3dZVU04L1BERDZOYXRHNVlzV1lJcFU2WVUxek40OEdDOCtPS0xsMjNGRUJvYWlvU0VoRkxiMzdOblQ3Zi9YazdsS3U0NVJ6SURWVnl1eSt3dWpoVmpOeXFONDVtSHNsRzNZMDIzcm04WUJpWlBubHhZVjVjdUY4M3VzbGdzbHlXN3JGWXIvdld2ZnlFOVBSMFdpd1hQUFBNTTdydnZ2dUxQQnd3WWdDZWZmQklmZi94eGNWd1dVVmtpUFh2MmJNVEZ4UlZ2OS9EUVF3OWR0bGZwamgwN01IMzY5Qkt2RVJFUjRmRU05UXZsbkZBOE1adjVjTHY1N1dRY0YwR0R0bTF6NUE3b3Rodmt1bC9SZCsrQXVmZU5QbTlEVGs0T25ubm1HV3pkdWhVQThPaWpqMkxJa0NFWGxmbnV1KytLdDB5NFZMdDI3ZEMvZi84cmZoYUkreGxQR1ljUEtwYmt3NVNZR0xCK3hYZkhJbFpnUkxST3BkeStmZnY4M1JTZnVYUmovOGFORzVkNmpIelhybDBCRk00MisvcnJyL0g0NDQ5ZmRqcFBuVHAxOE82Nzd5SXVMZzRkTzNaRXMyYk5pdCt3ZWFMb1RacUNIYTZMQ0ZFNkFwVGkzSDdJODJYMTJkblpHRHQyTFBidjM0K3FWYXRpeXBRcHNGZ3NxRkdqQnQ1Nzd6MkVoSVJnMWFwVmVPbWxsNHBubGhRNWRPZ1FIbjc0NGVMRTJhaFJvL0RZWTQ5NTNKYnl3cTZZSkFlUnhMbndtQUdzVnltMzg0enJxVTh4TVRGbzBxUUo0dVBqL1hhamVlYk1HVXlZTUFFZmYvd3hmdnZ0TitUbTVzSmtNcUZQbno2WVBuMDZ2djc2NjFJVFowVTBUY09RSVVPd2NPRkNUSjQ4dVhoZlVzTXdjT3pZTVJ3N2RxeDQ1bXJSRFByUTBGQzg4c29yK1BlLy8zM0ZQVXdiTm13SWk4Vnl4ZVVpZGVyVXdjaVJJekYxNmxTM0R5cllmbHBoMmhrQVlteHk2OEtpMG1DdzBqaWV2bDk5UDlBaW1xYWhTNWN1TUpsTVNpZGpoNFdGNGMwMzMwVFRwazBSRnhkM1VlS3N5SWdSSS9EV1cyOWQ5TEtxWWNPR2VQREJCMTFldjJiTm1yRGI3UWdQRDhlcnI3NktDUk1tWFBiU0xUbzYrb29uYVdxYWh1dXV1dzR6Wjg3MHliTE5yQ05xSytwWXhuRVJuSlQ2RlgySCtndHJkNlNscFJWUEtCa3hZc1FWdDFacDM3NDlMQmJMUlgxQXpabzFjZSs5OStLVFR6NHA4VVRkUU56UGVFci9hNDlhUVFwc0hrQm1uaWt3REdPOXBta3VzMEQ3OSs4UFJITkFSTVZ2dUR3OVJldVZWMTVCWm1ZbWlBaVJrWkdvVzdmdUZjc1ZuZGJUdFd0WHhNYkdvbjM3OWk3cjdOQ2hBMkpqWTVHYm0rdlZRUVZGU1FJRnYzbGNpUkRuNmN6ck5TS1hjVzVUVCtwZTV1V1hYOGErZmZ0UXBVb1ZmUFRSUnhkdHlObXhZMGU4K2VhYmVPbWxsN0J5NVVxY1BYc1dreWRQUnQyNmRiRmd3UUpNbno0ZEJRVUZNSmxNZU9tbGx5NTc2eFNzYkhzVjkvMDJESWx6NFRFMmVEVVVUZzNZZmxxSFhXZFlUQ1dYYmR1MkxlYlBuKy9Xc2daTjA5emExcUZWcTFZWU5Xcm5LQ2ZzQUFBZ0FFbEVRVlFVbGk5ZmpnNGRPcUJyMTY3bzNidTMwcWEvVnhJU0VvS0JBd2RpNE1DQnlNL1B4L2J0MjdGbnp4NTA3Tml4ZUluWlF3ODloTFMwTkF3Wk1nUlhYWFZWaWRjS0N3c3JmbHR0dDl1aDYzcnhyUFFMTno1M2gwTm5iRXBSUzU3QjRDVWVWU0lxUE5hTjlXUXl1UnpITXc3bWVIVDlDUk1tNExycnJzUFZWMSt0Vkw1NzkrNllQMzkrcVp2MzMzYmJiZWpYcng5Mjd0d0poOE9CVHAwNktkMDdEeDA2RkNFaEllamF0V3VKK3huMTY5Y1BtemR2aG1FWXhiSEt6QWdMQ3l2eFlkb1RaM2NySGpERWNyOHVnZyt6c1o3SWRSN0EyT1diclRoRFEwTXZTclkzYmRvVU0yZk94TFp0MjBwY2JmTHl5eThYci9ReWpNSTkybFFPN0FuRS9ZeW45STIvSzVWakk3RDlTcmxhVjF4ZWpSdzVNaHFBeStrUlJJUnAwNmE1ZmFxVnVGeHViaTZlZXVxcEt4N2pmU2xtYmgwZkg2ODZ0MU9JS3pvNVlVSTBpSlNtUWRXYk5Ba21EeDVpRHg4K2pGR2pSdUd0dDk0cWNWbkc2dFdyOGVxcnI4Sm1zNkZxMWFwbzJyUnA4VWJEOWVyVnd4dHZ2SUhPblYzT0hyK0lycnQrS00zS3lzSXR0OXdDb0hBUGhHclZYTy9iNE8zTnQ1R2ZqOU9USmdFS2NXNDRISzJqUC9wSTRseDRocGtlWFdvOVM0eGFyb3BPNkdaQm05cStlN0FVcmgzT01QRE9CcHRLMFl6UEI0WFZBcEhpR2s5Um1TeC9Zbk0wR1licmNaeUFHOS9wQkV0VjM1ME9YMWs1OHB4WSsrdzJRQ1VpR2Exdm5kVkR4bkVSVlBKdjZCcHRoQ2c4SHhBaC9Qc2xvQnJ1TFFrWGwrUHNiT1RmZDZ2Uzg0RlpvOVpWVm00S1dMOGlNODhVeE1YRkpZOGNPZkl2QUcxS0s4Zk0yTEJoQXdZT0hCaWdsbFZjZS9ic1VVMmNIWlhFbWZDRlJsT25KcCtjTU9FdkVKVWE1d0JnM2I0ZGtUZTZ2NjlCaXhZdGtKQ1FVR3BpNnFhYmJnSXo0L25ubjBkMmRuWng0cXhGaXhiNC9QUFBQVXJPZCt2V3phM3lSVWswVnpadjN1eFZBcTFnM3o2bGdSSE1SeVZ4SnJ4Q3hMUTRiekZBRDdzcSt2c0pYWkpuQWZaYnNsT3BIQU5ySkhFbVNqSndScmZrRldNM3VyeGZCd09uTnAvRFZUZTdQdDFhbE83YzNreWx4QmtEUndkSzRrd0VvZkIxVzVKemIrcW0wSzh3bkt1WElXVG8zd1BUc0FwTTM3SkI4ZmtBUndPWk9BTmt6ek5saG1IOG9GTE9uUTI2UmNrMmJ0eW9XblNOUDlzaEtoY21Vb3B6Nis3ZEh0ZFJXdUxzenovL3hIUFBQVmQ4YlAyRkRoOCtqSWNmZmhoZmZmVVZVbE5UUGE2L1BMSCsrYWRTT1VQaVhQZ0FFeGFvbE51U29pUGJKdm1aUU1tMU0vNDRvYlprVXdPKzkzTnpSSkJqaHRJNG52cG51citiVWltYzNweW1XbFRHY1JHMG1GbXBYM0grOW91L20xSXBPTmNzVnl0SWdlOVhaT2FadW1VQVhuRlY2TkNoUXpoOStqVHExNjhmZ0NaVlRHbHBhY1d6YlZ3eERPTW5QemRIVkNLa2FjdGdHQzdqM0hIMEtCeG56aUNraEwwQ1ZURXpEaHc0Z0JVclZtREZpaFZJU1VrcC9xeHAwNllZUG53NG9xT2o4Y1VYWDJEVHBrMUlUazdHdEduVE1HM2FOTFJxMVFxOWV2VkMyN1p0MGFaTm00djJUeXRKUWtJQ29xT2pyL2laNm1tYnFhbXBHRFJva0FkLzJvczVNekpnKytzdnBiSUVTSndMcjRVamZJV1ZyYmtnbExwWkJ3UFllRkxIcmMzbEZpa1F0cDNXRlZkOEljOTVKdlcvZm0rUUNHcEVwbVdBN25JY3owcktSVjZxRlJIMXdnTFJyQXJKbW03RHVUMksrNTJCWkJ3WFFjdkV2TXdnY3RtdkdJbTdZQ1FmZ3haZDhyNmhvblJHNm1ub201VE9lQ3FUNXdPNU0xVFVyRm16RFVlUEhqMUZSQzduZUs5Y3VSTERodzhQUkxNcXBQWHIxUUlHd0RtcjFiclVuMjBSbFV2RGlJZ05wM0p5VGpIZ01zN3pmdnNOMWE5d2VsWnBETU5BVWxJU0VoTVRzWG56Wm16ZXZCbnA2Zjk3KzIweW1kQzdkMi9jYzg4OTZOdTNiL0hoSEowN2QwWmlZaUorL1BGSHJGcTFDcm01dVRoNDhDQU9IdnpmVE9YdzhIRFVyVnNYZGV2V3hlalJvM0g5OWRlNzFiWkFzNTQvY2x2QnVVYkp5Ukxud21zZkR5TGJxRVg1Q3dFODVLcnNrc01PM05ERWhDcG0yUnJXbjJ3NkkyRy93M1ZCQU1SWUZUK3lXWUdmbXlTQzNDMzF1MnhZZVhyektZQmRqdVBIMTV4R213ZWJCYUpaRmRLcGpXZVZ5aEhvWEdiYU1SbkhSZEFLKzJYcmhyeWJ1cDRDWE9jQkhEOStpOUNubmc5RXN5b2s1OHJGaWlYNVhQanFMUUh2VjJUWnBxS1ltQmdEd0pjcVpmLzQ0dy9rNUhoMmtrOWxsNStmaitYTEZhZHFBb3ZuejUrdmVEeVhFSzVSVEl6QmluRnUzYllOUmw2ZThyVm56WnFGUG4zNjRHOS8reHRlZi8xMUxGdTJET25wNmRBMERkZGZmejBtVHB5SVpjdVdZZHEwYWJqaGhoc3VPOVcyWGJ0MmVQWFZWN0Z5NVVxOCsrNjdHRHg0OEVWSHpPZm41K1BvMGFQSXlNaEFodzRkbE50VkZneXJGYm0vL3FwVWxvSEZKSEV1ZklRMWZLWlNMczhCNWFXRXduTmJVM1RrcXVYT1lJQSs5RzlyUkVWQU1XUXdkS1Z4L05TbWM3Q3IvZ0NLaXpqeW5UaTI4clJTV1FQRzR2dm4zeThkcWdoYUJCaGd0ZWNENThxbDRDelZHWm5pUXB5YkE4ZjhyeFZMMDJJQ0F0NnZ5TXd6TjJpYTlpMHp2K0Nxbk0xbXc4OC8vNHkvLzEwMkRIVFhMNy84QXF2VnFsU1dpRDczYzNORUpjVE0zeEtSeXpobnV4MDVLMWVpMnBBaFN0Y2ROR2dRWW1OakFRQ05HalhDOWRkZmorN2R1Nk5Qbno1dUhRSmdzVmh3MDAwM0ZTK3hQSGJzR1BidTNZdjkrL2Zqd0lFREdETm1qRStQb1BlSHZBMGJ3QVZxRTBnMFFPSmMrTXdYZzhMWFA3cll1b2ZBN1YyVi9lbUFBOTBhbWhCcGtkbG4vcER2WUh6M2wzTGk0a0RzbldHeW1ZeFF3bXo2bHNqMS9icHVNM0JreVVsY2ZYL1RBTFNxWWpteDdneWNCWXA3RlJweXZ5NHFBS1p2UVhEWnI2REFDdnRYc1FqOTE0UUFOS3BpY2Z6OEk1Q1hxMVRXcE90bDBxOUk4c3dOc2JHeE8wZU1HTEdSaUhxNEt2dmJiNy9ocnJ2dVFsUlVWQ0NhVmlIazVlVmh5WklscXNYM3hNYkcvdTdQOW9qS3FmSFVxVHRQVHBpd0VRcHhucjk1TTZKdXZobGFaS2xiS0FFQW9xT2pNWHYyYkRSbzBBQjE2OVpGY25JeWhpZ20zbHhKU0VqQTdiZmY3cE5yK1p0aHRTSjNqZHIrbmdUc2FmakJCeExud3RjK0JEREhWYUVDSjdEb29BTVB0TE1Fb0VtVno3TEREbGpWRHRrRUc1amgzOWFJaXVTMldkMTNyaGk3Y1NNQWwrUDR5ZlZuMGV6MlJyQkVoUVNnWlJXREk5K0pvOHRUWEJjRUFQQ2VXMmIzbEhGY0JMM0lYemJ2ekxtcDIwWlM2RmVjUy84THkwTWpRZFZyQktKcEZRTG41c0R4cmRMa1BvQjVUOWphYldYU3I4aXlUVGN4ODBjcTVXdzJHeElTRXZ6ZG5BcGwxYXBWeXJQT0FNVDZzeTJpa2lOU2luTzIyNUd6WW9YeVpUdDI3SWk2Vnpoa3dHS3hlUFFyR09YOTlwdnlyRE5ENGx6NHdlSHdLdkVBVHFxVVhYMU1SMUttckRieXRlUnNBMHVURlA5ZUdhbUhJOE0rOVcrTFJJWERhdU80Ympkd2VKRlNkeURPTy83TGFlVlpaMnpJT0M0cURtSkRxVjlCZ1JYMnVTN2YwWWtMT0g3NkRsRGREa2VqTXV0WFpPYVptODZjT2ZOanZYcjFsQTRPV0x0MkxYcjM3bzNtelpzSG9tbEI3ZVRKay9qNTU1OVZpNS9MemMyZDZjLzJpTW90MzI3L01Td2tSQ25POHpac1FGaVhMckEwYWVKeGZSczJiUERvZTUwN2QvYTR6ckxnT0gwYU9hdFdxUlkveDRZaGNTNThibTEvY3JaYW5EK1ZnUTlVeXMvYzdzQy8rMml5Zk5OSDhoMk1UN2JhM2ZnR2Y3cTJQeW5PVVJPaWtQTjQyby9tSmpWUGdWd2ZBSFRpdDFRMDdGRWIxWnE1bmtWZTJlV21XSEZraVhLeThWeFdCc3M0TGlxTWlPT1pQK1pkVlVQcDRBRG5vcDlndnZVT21LNXBGNGltQlRYamFCSWNYeW5tdzVqUFJlU2ZLck4rUldhZXVXbnAwcVUySXBxc1VwYVpFUnNiQzZkVDd2bEtvK3M2WW1OallSaUc2bGRtelo4L1gzbUttaER1YXZYeHh6WmlWb3B6TUNQenUrL0FsU1RPN2ZiL1BmUmVlcWhCYVZqWGtmbjk5NEJpbkJQUnJPaHAweVRPaFY4Y0RBLzdpRUZIVmNwbUZERG03YkhEWUQ4M3FoSXdHUGc2MFlIMEF1Vy96Sk9ISXNMZjltZWJSTVUwYU9rZzVmdDFNSkE0THdtR1Uvayt0Rkl5ZEViaXZNTmd4YjhtQnMyNmYzNHZHY2RGaFVHSER0bVlGZnNWdzREdHZUZkFEam1VcERUc2RNTDIvcHVBcmphYmxVQ3phTU9KTXV0WEpIbm1nZHpjM0hnQVN1Y3pwNlNreVBKTkYxYXRXb1VqUjQ0b2xXWG1ER1orMzg5TkVnSWhObHM4bUpYaTNKbWFpaHoxVTJLRGhzUGh1Q2lwYlJnR0ZpNWNDQUNvVnEwYU5FMTlDTW43L1hjNGpoOVhMWjVoY3pvbHpvWGZyTzFQVGdaZVV5Mi8vYlNCMzVJclI0TGNuemFtT0xFcFJYMFpMRE5QbGxsbndsTm1MVEtlUVVyamVONHBLdzR2T3VIdkpnVzE1RjlPSS91bzhpbmpHZmtGK1RLT2l3b24wc2hUZmo3Z1kwZGcvMUtXYjViR2tmQTlqSDJKYW9VWkdYYkRYcWI5aWlUUFBEQi8vdnhjQUsrcWxsKzJiQmtTRXhWL0tDcVpwS1FrTEZpd1FMazhNMCtQajQrWDgzK0YzOVdkTVNPWDNZanozRjkvUmNHQkEvNXNVc0F0V0xBQVhidDJSZS9ldmRHdlh6LzA3dDBiY1hGeEFJQk9uVG9wWDhkKy9EaXlGeTlXcjlnd3BqZWJQbDNpWFBoVjdCMWg4Y3hRWGpQOTFSNEg5cVhKL21lZU9wU2hJMjZuK2h0NEJ2LzV4WjBSY2xDQThGai9HZTF5eVkxeC9PaktVMGo3Szh1ZlRRcGFXVWR5Y2ZBbjVSZGdBR1A2UGZIOVpSd1hGUTZ0VGN4bFl1Vit4Zm45VjNCdTMrelBKZ1V0L2E5RU9PYW9iMm5LeE5OcnJOMVJwdjJLSk04OGxKdWJHd2NnU2FXc1lSajQ3TFBQa0pxYTZ1ZFdCWmYwOUhSOCtPR0gwQlduYVRMenlhcFZxMDd4YzdPRUtKYVZuQnpIekVweERzTkF4cng1Y0o1VmVoa1ZGRnEyYkFrQUtDZ29RRTVPVHZHU3pXdXZ2UllUSjA1VXVvYWVtWW4wMkZqbDVacGdQcG52ZEVxY2k0RFF5WGdDZ0hKR1ovcG1PNDVteXRJdWQ1M0lOdkQrUmpmMk9TTnk2RHJHK0s5Rm9yTElURHVtZkw4T0E5ajErVUhrbjFFNzFLYXlLTWl3WWNlTS9jckxOUUdjZEZwcXlUZ3VLcXpJMDlZNGh1cnpnUTdiNnkvQk9KbnM1MVlGRitOTUtncGVuUWpvcXNkdTQyU2tKYVBNK3hYWi9kWUx3NGNQSDJnMm01ZXBscTlmdno1ZWVlVVZoSWVIKzdOWlFhR2dvQUR2dlBNT2pxc3Y0d0l6UHhRZkgvKzFINXNseEdWU0prNGN5SUJ5bkp2cTFFR2RjZU9naFlXVldpNDVPUmxEaGd6eHVuMEFrSkNRZ09qbzZCSS9MenBZb0xSeW1abVp1T21tbXdBQXExZXZSdlhxMWVGME9uSHExQ2s0blU3b3VnNW1SdTNhdFZHamh0clIyNGJOaHJRWk0rQTRxWDZTbVdFWUQwVlBteVp4TGdMbTBjWDVVd2g0VHJXOHhRUzgwanNVRFNMbC9hT0tNL2tHWHYvTkJwc2JrL2FZOGNrWGQ0WS82YjlXaWNwazVkaE5BeG1zUEk2SDE2dUNicysxUTBpNG5Ldm1MTkN4ZGVwZTVDVG5LMy9ITUl5SGJwdmRTOFp4VWFIbDl1ODJFSnI2OHdFMWJvS3dUMkpCa1ZIK2JGWlFZR3MrQ3NhUGhYRm92L3FYRER3VStjdm1NdTlYNU03UEMvUG16VnZPekQrb2xqOTkralErK3VnajJHdzJmemFyM0xQYjdaZzFhNWE3aWJNMWtqZ1RaYUhoQngrNEZlZjYyYk5JajRzRDI5Vm5XZFNzV2RPalg2cVdMRm1DSlV1V29GR2pSc3JmQVFDejJZem82R2cwYTlZTUxWdTJSS3RXclpRVForeHdJT00vLzNFcmNRWmdqU1RPUktBZERnOTdHYURkcXVYdE92RE9IelljeTVJWmFLNmN5REh3MW5vM0UyZWcvWWNqd3NiN3IxV2lzcmxsWnZmbERDaVA0L21wQmRqNTJRSG83dnpnVmtDNjNjQ2UyRU51SmM0QXJKSEVtYWdNSW4vWnZKeWgvbnpBSjQ2ajROVm53UVdWK3d3TnR0bGdlK3ZmN2lYT0dHdktRK0lNQU9TVmlwYzBUUnRuR01ZQUlsSjZvanh3NEFDbVRwMks4ZVBIbzBxVkt2NXVYcmxqczludzJXZWZZZGV1WGU1OExWdlg5VkgrYXBNUXJvU2F6ZU5zdWo2QUFLVTR0eWNsSVczT0hOUWNOUXBhYUtqTDhpdFhydlNvWFVVenlseXBWNitlUjlmM0ZOdnRTSjg3RjdaOSs1Uy9RMEMyUmlSeExnSnViWDl5dGxpVTgzZUNhUU1Ja1NyZnlYY0NrLyt3NFlsT0ZuU3NaL0ozRTROUzRsa2RIMjExOTVSU3lvUFRlRkFPQ1JDK1JtYkxPSGJhQmhEVTd0Y3pEdVZnKzhmN2NmMy9YUTF6bGNvWDQ3cGR4NjQ1aDNCdWoxdmJDMld6VThaeFVYbG9tbk9jb1ljTUlGSjdQakIyLzRtQ0Y1NUNsY25UUVpWd0pSb1hGTUQyeG92UU4vM2h6dGV5VGM2Q2N0T3Z5TXd6TDhYR3hxWUE3dTNMY2ZEZ1FYend3UWV3V2l0WDV0bG1zK0dUVHo1eE4zRUdBQy9NbXpkUDdUaE9JZnlnenJ2dnBvRFpyVGkzSHptQ3RObXpZUlJjZWU4VWk4V0NObTNhb0UyYk5oNjNxK2o3Rm92RjQyc1VNWnZONk55NU16cDM3Z3l6MmZQM0tvYmRqdlQ0ZUxjU1p3QmdNTDlRLy8zM0pjNUZtZmppenFnOUlHTWNBT1ZVajhIQUo5dnMrT1dZRSt4V2dxaGlZd1orUzNaaStoYjNFbWNNTUppZS9XSnd4Si8rYTUyb3JHNzlwRk1LR1pwYjQzam00UnhzLzJnZm5OYktOUU5OdCtuWU9mT2d1NGt6c01FdkRQeTh1NHpqb3RLSVdQbW4yM2tBWTg5T0ZMd3dEcHluZkhKdGhjQldLMnlUbm5NM2NRWm1maUZzM2E1eTA2L0lubWMrTW1MRWlEZ2lHdUhPZDZLam96RnUzRGpVcWxYTFQ2MHFQN0t5c2pCanhnd2NQSGpRM2E4dWpJdUw4ODNHVUVKNDZjU0VDVzdIdWJsaFE5UWFPUklteGVXT3dVelB6a2I2dkhsd0hIRnpqR05lMkdqcVZJbHpVZVllWFpRWFQwU1B1UHU5M28xTitGdmJFSVNaSy9kdGxjM0orUDR2QjlZbGU1QnNJSHozK2FEd0IzemZLaUgrWjhXWURYRndjeHlQYWh5T2pvKzNSbGhOMXpQSmc1MHR5NDVkY3c0aDgzQ09XOTlqeHNLQnMzcklPQzRxcGR3QlhkM3VWN1FXclJENit2dlE2dFgzVTZ2S0QwNVBROEhyTDhMWXM5Tzk3d0VMbzFadkxsZjlpc3c4ODVHMHRMUi9BVkRlTXdVbzNERDh0ZGRldy83OWJxejVEVUpIamh6QmE2Kzk1bmJpakprUGg0V0YvY05QelJMQ2JWcHU3citJMmEwNGQ2YWs0TXowNmJBZFB1eXZacFVMOXVSa25KMCszZTNFR1FPSFF3b0tKTTVGdVJDOU5meWZES3h6OTN2clQraDQvWGNiVG1SWDNuM1FVbklOdlA2N3phUEVHUU9iR204Tys3c2ZtaVhFUld4OHp1Mzc5WndUK2RqMDloNWtITXoyVTZ2S2greWp1ZGo0OWg3M0UyZmd3eFpUbEl6am90TEt6akwrQmJqM2ZHQWNQZ2pyRXc5RDM3bmRYODBxRi9UOWUyRjkvR0gzRTJmTWh5UDF2SExYcjFUdVY2USs5c2dqajdRZ29rMUU1TlpVTWszVDhNQUREK0NtbTI0Q1VjWDVKMkZtckYrL0hsOSsrU1YwM2UyYjZTeG03aHNmSCs5V1J5U0V2NlUrK1dRTHA4V3lDWUI3VTBZMURWWHZ2aHNSdlh0WHVEaTNidG1DekFVTEFNTzl4QUVEV1diRDZGdC8yalNKYzFGdS9IUGgyU2lUT1hJamc5dDY4djM3MjRTZy8xVW1tTFdLRStlbDBRM0dyOGQxZkxQWDRka0ZHSWVzbXJYemZ3YlZxdGlaQ1ZGdUxCbTl2b1ZaTTdrOWpwTUd0QjU2RmFMNzFhdHc0M2pLaG5QNDZ6OUpZSGZ6LzR3c1lxUHZMYk43eVRndUtyV0NBWjFiT01pMGlkeDlQakNaWUJuN05FS0dEQU1xVUw4Q1pqaVdMNEo5Mmp1QTd0NDJwZ3pPSW9mUk4zTGR0bkxYcjFTZ2Y2SHk0WkZISHVtdGFkcHFBRzdQN1c3VHBnMUdqQmlCT25YcStLRmxnWldSa1lGNTgrWmh4NDRkbm56ZHpzejN4TWZITC9GMXU0VHdoWk5QUDkwYkpwTkhjVzVwMlJMVmh3MkR1UUlzMTlhenNwRDU0NCt3SlNaNjhuVzd4bnhQZzZsVEpjNUZ1VFA2WjY1dGFOYU5BRnA0OHYwR0VZUUgyNFhnbWxxbUNuVXZmQ0ZtNEdDNmp2OGtPcENTNi9HbWI4ZHROcjNydkh1anp2aXliVUs0c21Mc2h0NkF0aHBndDhmeG10ZFVSZHVIbWlHc2R2QWYvRldRYWNlK2I0N2k3SzRNOTcvTXNBTzQ1OVpaUFdRY0Z3SkFkdjh1dlRXTlZnUGtkcitpWGQ4Vm9STmVoTmFna1QrYUZsREd1Yk93ZnpRRitoKy91ZjFkQXR0aGFQZEUvTEtwWFBZckZmU1dybXc5OHNnajl4SFJkMFRrOXZFOEZvc0ZmL3ZiMzNEampUZEMwNEp2VmExaEdQampqei93OWRkZm82Q0VqZEpkMEEzREdQUGxsMTkrNGV1MkNlRkx5Uk1tM0tjQjM4R0RPRWRJQ0tyZGRSZkNlL1FBQldHY016T3NXN2NpS3lFQmJMTjVjZ0VkekdNYVRac21jUzdLclg4dXpHdW9tV2tkUEV5Z0FVQ24raVlNdXlZRXRjTXIxdTFXdXBXeFlKOGRXMDU1c1V5VmNWeDNvay9ja1BCazM3Vk1DSFVyeDI2OHoyRDI2SDVkczJob2ZXOFROTzViRnhTRXMweVpHYWMybnNPKzc0OUNML0Fvam5XTmFjek5zN3JMT0M3RUJYTDZkN21QTk8wN0FPNC9INFJXZ1dYTU9JVGNlUThRaE04SE1BdzRWaTZCL2RPcFFMNUhCeUxvQkdOTXhPcXQ1YlpmQ2I3ZVBraU1HREZpT0JIRnc4Tjk1YUtqb3pGMDZGQzBiOTgrS0thR016UDI3ZHVISDM3NEFVbEpTWjVleGdBd1BpNHU3aU1mTmswSXYwbVpPSEU0QS9Id01NN05EUnFnNmgxM29NclZWd2ZIVkcxbTJBNGZSdmFTSlhBY1ArN1JKUWd3d0R5KzRkU3BFdWVpM0h0NFZYYXRFSnRwTFlIYWUzT2RYbzFNdUxXNUdRMmp0S0M5OFdJQXAzTU5yRGppeE8rZUhBaHc4YlgyRzZUM2pSc1VkZFkzclJQQ015dkdiaHdPTDhieHlNYmhhRFVrR3JYYVZnK1dZUndaQjdKeEtPRTRzbzU2ZXRvZkdXd1k0d2ZPN2luanVCQlhrRHVneTNBUXhSY3U5bmFmMXJ3bExLUCtENmF1UFlMbStVRGZ1UjMyTHo2RjhaZEhxMUVBc01IQStLalZXOHAxdnhJRS94ckI2M3dDTFJhQTJkTnJ0R3paRXZmZGR4OWF0MjVkTHBOb3pJeWtwQ1Q4OU5OUDJMdDNyemVYY3FJd2NmYUpqNW9tUkVDY2VQcnA0V1F5ZVJYbmxxWk5FWFg3N1FodDNyeDhEcExNc0I4L2p1eGx5MkIzLzhUY1lnUTQyVERHTjVvMlRlSmNCSTFoMzUrSnJCb2VtVUNFbTd5OTF2WDFOTnphekl6bU5UUm81VEhXcjRDWmNTU1RzZktJRTF0UGU1YzBPMitkNGN5N00zWndIZmQySlJmQ1Q1YU5YVDljZzNmamVMWG1rV2cxSkJyVlcxWXRyOE00c28vbTR0Qi9rNUcrejZ2dEJaMEVZL3d0TTN2Sk9DNUVLYklHZEJsdUlzMnJma1ZyMXdHV1I1K0E2ZHJyeXUzemdiNHZFWTY0bWRDM2IvSDRNZ1E0RFRiR1I2M1pXdTc3bFhMNHIxQ3hqQnc1Y2pDQS93Q0k4T1k2alJzM3hzMDMzNHd1WGJvZ1BEemNONDN6UWtGQkFiWnYzNDVWcTFiaDZOR2pYbDJMbWEyYXBvMk5qWTJkNjV2V0NSRllKOGVQSHd4Tjh6ck96UTBhSUtKdlg0UmRleTIwc0RBZnRjNXpoczJHZ2oxN2tQZmJiM0NjT09IdDVhek1QTGJ4MUtrUzV5TDRNTk9qaXdzK0JmRlk4c0c5VTUxd1F0OW9FenJYTjZGT3VGYnU3b21aZ1RTcmdXMm5kS3hMMW5FbTMrTTl6ZjUzVFlBSkZQdjVvQ3FQZ2NqN0N3cmhROHZHYkJ5c0FmOEJlVGVPUnpZTVE1TUI5Vkd2VTAyWXd6eCtadllacDAzSDJSMFpPUDdMYVdRZjgzU21XU0VDckRvYlkyK2IxVXZHY1NFVVpQZnZNdGlrMFg4WTVGVy9valZyQWZPOUQ4Qjh3d0JRUktTdm11Y3h0dWJEK2Z1dmNQNzBIWXdEZjNsMUxXSlltWTJ4a2I5c0RZcCtwWnpkcmxWTUR6LzhjQWROMHhLSXFKbTMxN0pZTE9qVnF4ZXV2LzU2dEc3ZEdxR2hidTlINkRHNzNZNkRCdzlpNTg2ZCtQMzMzejNkMCt4U0ticXVENTA3ZCs0R1gxeE1pTEtTK3N3ekhaek1DUUM4am5PeVdCRFd1VE9xdEd1SDBHYk5RQUdNYzNZNFlEOXlCQVY3OXlKL3l4YlA5alM3OUpwQUNvaUdObjcvZllsekVkUkdMY29ielVSVHljdEUrWVZhVkNkMHFtOUc2NW9hbWxTak1wdVJaakFqT1p0eE1OM0E5dE02RG1aNHNaL1pwUmhXWmp6M3hWM2g1ZjZ0c3FpOFZqMitzWU51SUlISSszRmNzMmhvMkwwMjZuU3NnUm90bzJBS2RYLzdJMC9wZGdPWmgzTndkbmNHVWphY2cxN2dpeG1qbktLeE52VG1XZDFsSEJmQ0RiazNkZThBK09iNUFGV3F3SHpMSUpoNjNnRFR0ZGVCQXZpaW5XMDJHSHQyd3JueE56aVhML1owVDdOTHI1cWlPV2xvK0srYmc2WmZrZVJaZ0F3Yk5xeG1SRVRFOTBUazliS1BJbWF6R1IwNmRFQ0hEaDNRcEVrVE5HellFQmFMeFZlWGg4UGh3S2xUcDNEOCtISHMzcjBiTzNmdWhOMXU5OW4xQVd3b0tDaTQ1NXR2dmtuMTVVV0ZLQ3ZKNDhmWEpDS2Z4am5NWmxTNTVocUV0bW1Ea0lZTkVWSy9QaWdreEdlWFo2Y1R6dFJVT0ZKU1VMQnZId3IyN2dVY0RwOWRIOEFHbTlONVQvTVBQNVE0RnhYQ2lJVGNhODBocHE4Qjltb2Z0Q3NKTXdQWDFqWGg2cG9hR2tacGFCaEpDQXNobjkrc01RQ3JnM0VxbDVHU2ErQkFtb0ZkWjNUa3UzZWF2R3BkKzNVWUQ4VGZFZW5SOGR0Q0JOS3lSLytvcVpucGUvaHdITmZNaE5ydHE2TjIrK3FJYWh5T2lBYmhNRmw4dHhtNDRUQ1FlOXFLM0JQNU9KZVlpYk83TTJIWWZaZjhac2FHQWgzM0RQNjhoNHpqUW5nZ3EyZTdtcWF3aU8vaGcrMGZpb1ZZWU9yZUU2YnVmYUMxYUFYdHF1WStmZG5PZGp1TTQwZGdIRDRJZmZNRzZCdC9CMncrbVRoVGVIM0dCcUw4ZXlKWDd3bXFma1dTWndFVUV4T2pIVDE2OUIwaW1nZ1BOeVl0amFacHVPcXFxOUMwYVZQVXFWTUhOV3ZXUlBYcTFWR3RXalZZTEJhRWhJVEFZckhBYkRiRDZYVEM0WERBYnJmRGJyY2pPenNibVptWlNFOVB4N2x6NTNEMDZGRWNQWG9VdXU2VC9VMHVaUUNZbFp1YisrVDgrZlA5VW9FUVpZVmpZclNVbkp4M0FQZ2x6cUZwQ0duVUNDSFIwVERYckFsVDllb3dWYXNHTFRJU1pMRVVKdGJNWnBEWkROWjF3T0VBbi85bDVPWkN6OHFDbnBrSlBUMGQ5aE1uQ3Bkaitpbk9pWGxXZytUa0owbmlYRlEwTWF3OTJzMDZtWmllQnRpdlUwTnJoUkdhVmROUUo1eFFNNHhRTFpSUXJRb2hNZ1FJTVJGQ05NQ3NBU0VhQUJDY0JzTmhvUENYenNpMUExazJScmFOa1Y3QU9KdlBPSkpsNEp3UGxtSzY0R0RnNHkrMmhEMkxHUExoTkRZaC9JdGpXRnQxYXRNN0JtRWkrV0VjSncySWlvNUExYWFSQ0tzZGlpclZMUWl0YmtGbzFSQm9GZzJtRUExYUNFRXphekNjRE1OaFFIY1lNT3dHN0RrTzJETHRLTWkwdzNyT2h1eGplY2crbmdmV2ZSL1BEQmdBemNwS08vYmsvZlB2bDNGY0NDOHdvRmx2NnZhT0FaN282VUVDcFRLWm9MVzhHdHJWYmFBMWFBU3FVeGRVcXc2b1ppMGdOQlJrQ1MzODM1QVFzTU1CMk94Z3V3MndGWUF6TThEbnpvTFBub0Z4K2lTTUEvc0tsMk02L2ZCR0RXd1FZMWI0bWkxUEVoQjAvWW9rejhyQXlKRWpld0dZQTZCdFdiZWxEQ1RwdWo1bTd0eTVxOHE2SVVMNDA4bHg0M29oSktSU3hqa3pKeEh6bUViVHBrbWNpd3B0MUNKYkc1RHpRd2JkN0l1OTBDcUM4M3ViL2FKQmYzcjJIWkc3eTdvOVFuaHErV04vOUNKTm13T3FmT000Z0NSTjV6RTN6K2twNDdnUVBwUTlvR3N2amFoeVBoK0FrNGd3Sm5MVmxxRHRWK1JHcjR3TUd6Yk1FaGtaK1c4QXp3QUkzSVpHWmNjQjRKUFRwMCsvdUhUcFV1ODNVUklpQ0NRT0cyYXBGaDM5YnlLcUZISE96QTZONkpNOHUvM0ZWaDkvTEhFdUtvMS9MaTI0bTNUakF5SzBMT3UybExFakJrelB4dDRSK2tOWk4wUUlYL2grMlBlV2FyV2kvMDNRbnZIM0xOTnlnZUZnNGsvMGtOb3ZEdnE0bFl6alF2aEJZcnQybGliMXd2NnRFVDNEb0VyUXI3QURvRThpanFlL1NJY09CWFcvSXNtek1qWnk1TWkyekR5ZGlHNHA2N2I0Q3pPdlkrWUpYMzc1NWJheWJvc1FaZUhZeElsdHpjQjBBQlUyemdHc0kyQkN3dzgra0RnWGxWTU1hNk82NUwvSVJFOFJVS2VzbXhOSVRFZ2puVC81ZkNzRjVNTUFBQ0FBU1VSQlZGdjQ2N0pFVTFSRXE4WnNiS3NUVHlkVTNQdDFNTmF4aGdrRFArc2g0N2dRQVpCejAvVnRDZWJwcU5EOUNxOGoxaWRFL0xLOVF2UXJrandySng1KytPRSttcVpOSnFLK1pkMFdYMkhtelFCZWlZK1BYMW5XYlJHaVBFaVpPTEVQTTA5R0JZdHpJbnFsMFFjZlNKd0xBYUJmREp0YmRiTSt6b3luQUxRbzYvYjRFNE9PTXZTUGs3WkVmTFEyaHZ5eE9Zb1E1Y3JTMFJ2N2FCb21FMUJ4eG5Id1pyRCt5c0JaZldRY0Y2SU1aUGZyM0ljcVdCNEF6SnVkeEs5VVg3MjFRdlVya2p3clp4NTU1SkZiaVdnU0VmWHl4ZldZR2VUaTJIdVZNbTdhcXV2Nm0zUG56bDNveTRzS1VWRWNIei8rVnMxSGNVNG9qR0c0aW1HVk11NWczZ3JtTnh0Tm15WnhMa1FKSGwyYS93QVptQUNnTXp6Y2VKemgrbVpOcFl5dk1NQkUrQk1HVGZ2OHpyQ3ZBbFN0RU9YS2l0RWJiMldOSnhGOE5ZNGo4SUhPMkdvQWI5NDJxNGVNNDBLVUE1a0RPdDlxZ3VhelBFQVoyV29ZeHB0VmY5bGFJZnNWU1o2VlU4T0hEMjl2TnB1ZkFqQVVRSFYvMStlREJGb09nSjhNdy9oSWxtY0tvZWIwTTgrMDE1bTlpbk1pS2t5ZUJRQUJPUWJ6VHhyUlI3SThVd2gxb3hiWjJoRDB4NWd3REVCajVTOFNuWCtxZHMwUEw4SXVkUXJBZkdaOXpoZDNSdTN4WjBWQ0JJdmxZOWUzSjVpZkF2TlFrS2YzNjRUQ3pKai9GWTdqK0FrNlBocjR1U3pQRktJOHl1blhwYjFtb3FjWUdBcVEzL01BWG1Qa2dQQVRHYzZQS3NyeXpKSkk4cXljdSt1dXU4SnIxYW8xZ29nZUJOQURnTG1zMjNRQkp6TnZJNkx2d3NMQzVzeVlNU08zckJza1JEQktHVDA2bktLaVJoaUEyM0h1VHZMTWs0ZHJBcHdHc0EzQWR4YXJkVTVkaVhNaHZQTFlvb0tiRFRKR0V0QWZRSU5TQzd1UlBQUDU3TkpDcVV6MEMxai84b3M3SXBmNSt1SkNWQlEvajk0YWJpSG5DQUllQkhFUGdOeTRYMWRQbm5rNCtjd0p4alltL3M2aVZaM1RmMFk3R2NlRkNBSXBuVHVIVjZ1dWpRRG9RUzVuZVFBQ25NellCZzNmUlRqejV0RGF4RXJScjBqeUxJZ01HemFzWmtSRXhIMUVkRGVBZmdBaXk2QVorZWNQQUZoa0dNYjhlZlBtblNtRE5naFJZU1dQSDEvVFJIUWZFOTBONW40Z0tqWE8vWkk4WTg0bllCMERpNno1K2ZOYnpwd3BjUzZFSDR4WW5IdWRCdE5nRGVqUDRKNEVXQzRxRVBqa21RUEFSb041TFhOSVF0eGRsdTNlWGxDSXltYlpvMy9VTklYUWZRRHVacUFmVVBvNDdxZmtXVDRScldPZEY3R216eDg0czdlTTQwSUVzYXllN1dxYXc4THZZNks3bWRHUEtQQjVBQUx5QVY1bmdCZkJhcDhmOWNldVN0ZXZTUElzU04xKysrMmh0V3ZYN2hFU0VuS0RZUmhkaWVnNkFORitxQ3FGbVhjUTBWYkRNTmJsNStmL01YLytmS3NmNmhGQ1hPTGdrMCtHVmpHYmU1aUpiakNJdWdLNExNNTlsRHdyanZQenlmRS9vcWROa3pnWElvQnVYM0l3dEJFYTk0YUJIZ3krRGtUdGlOQUd6R3IzYXU0bXp4Z0dnQU1BOWpEeFRtYmVlRXFMK0czcElBcnFZK1NGS0UrVzNMNGsxTnk0ZWcrWXRCdVl1WVQ3ZFo4a3p3ckhjZEJXSGNhNm5IVDhjZi84WGpLT0MxRUJIV3paTXJSK2RJMGVtb1libU5FVmhPc0E4a01lZ0ZQQXRJT1p0eEt3THFQZzFCL1JHMDVVNm41RmttY1Z5RC8rOFk4R1pyUDVlbVp1VDBRdGlXZ0lnRG9xMzJYbVBBQnJpZWdVTXg4R2tFaEVPK0xpNHBMOTJtZ2hoRnVPUHYxMEE1T21YUStpOWhwelM5SzBJY3lzRk9kZ3ptT2l0UVNjSXVBd0cwWWlpSFkwbWpwVjRseUljdWl4eGRhVkRMNVpxWERoanVNR0NBNEduQVRrZ3BBRGc3TkJkSkpCS1REMFkyVFNrcHhrVHNyTENkazUvMzZ5Ky9kUElJUzQxTExSNnhwb1pMa2V4TzJaMFpKSUd3S29qZU5NbEVjR3J3WFJLUUlmTnBnVFliTHZHRGpqUmhuSGhhakU4dnAyYnVBMDAvVW1UV3ZQekMwSnFBOUNmV2FxUWVCcUlJb0FjMGpoa25KMmdzakJ6UGtBc2pTaURJYVJ5a3luQ0Roc0FJa09KM2JVV3JkRitwVkxTUEtzQWhzeFlzUnlJcnBWcFN3emI0NlBqKy91N3pZSklYd3I1WmxubGpPemNwdzNuanBWNGx5SUlQSFlFcXR5ZklONTgrZDNSa2g4Q3hGa1Zvelp0QnlrT0k0RG13Zk83Q0Z4TG9RUVpjQ2pZOU9GRUVJSUlZUVFRZ2doaEtnTU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KSGttaEJCQ0NDR0VFRUlJSVVRSkpIa21oQkJDQ0NHRUVFSUlJVVFKSkhrbWhCQkNDQ0dFRUVJSUlVUUpxS3diSUR3emN1VEkxUUFHQkxKT1p0NGNIeC9mUFpCMUNsR1puWnc0c1V6aXZQSFVxUkxuUXZqWnFNWDVaUkRmMlB6Rm5lRVMzMElFeUlxeEc4dGtIQjg0cTZmRXVSQkMrSmpNUEF0ZU5RSmRJUkhWQ25TZFFsUnF6QUdQYzAzaVhJaUE0RElaeHlIeExVUWdsY1U0RGszaVhBZ2gvRUNTWjBISzZYVGVCbUJ2b09wajVpTUErZ2VxUGlFRVlOSzAyeWlBY1U3QUViWmFKYzZGQ0FDN1RiK05RUUdMYndCSGRJZU00MElFRXBNUjBIRWNqQ09HcVVEaVhBZ2gvRUNXYlFheDRjT0gxeldiemI4QWFPdlBlcGo1Q0JIZEdCY1hsK3pQZW9RUWx6djl6RE4xRGVaZjJNOXhmajV4ZG1PakdUTWt6b1VJa09FLzV0UzFoSnAvSWJCZjR4dUZpYk1iNDRhRVMzd0xFV0RMeDY2dnE4SGs5M0VjakNOc3N0MDRjTWFORXVkQ0NPRUhrandMY3Y1T29FbmlUSWl5NSs4RW1pVE9oQ2c3QVVpZ1NlSk1pRExtOXdTYUpNNkVFTUx2SkhsV0FmZ3JnU2FKTXlIS0QzOGwwQ1J4SmtUWjgyTUNUUkpuUXBRVGZrdWdTZUpNQ0NFQ1FwSm5GWVN2RTJpU09CT2kvUEYxQWswU1owS1VIMzVJb0VuaVRJaHl4dWNKTkVtY0NTRkV3RWp5ckFMeFZRSk5FbWRDbEYrK1NxQko0a3lJOHNlSENUUkpuQWxSVHZrc2dTYUpNeUdFQ0NoSm5sVXczaWJRSkhFbVJQbm5iUUpORW1kQ2xGOCtTS0JKNGt5SWNzN3JCSm9rem9RUUl1QWtlVllCZVpwQWs4U1pFTUhEMHdTYUpNNkVLUCs4U0tCSjRreUlJT0Z4QWswU1owSUlVU1lrZVZaQnVadEFrOFNaRU1ISDNRU2FKTTZFQ0I0ZUpOQWtjU1pFa0hFN2dTYUpNeUdFS0RPU1BLdkFWQk5va2pnVEluaXBKdEFrY1NaRThIRWpnU2FKTXlHQ2xISUNUUkpuUWdoUnBpUjVWc0c1U3FCSjRreUk0T2NxZ1NhSk15R0NsMElDVFJKblFnUTVsd2swU1p3SklVU1prK1JaSlZCU0FrMFNaMEpVSENVbDBDUnhKa1R3S3lXQkpva3pJU3FJRWhOb2tqZ1RRb2h5UVpKbmxjU2xDVFJKbkFsUjhWeWFRSlBFbVJBVnh4VVNhSkk0RTZLQ3VTeUJKb2t6SVlRb055UjVWb21jVDZDdEFGQUZ3QzJTT0JPaTRqbjl6RE4xZGViQ09MZGFiNUhFbVJBVlIyRUN6YlFDUkZVTU85OGlpVE1oS3A3bFk5ZlhKVGF0SUtJcWhsWndpeVRPaEJCQ0NDR0VFRUlJSVlRUVFnZ2hoQkJDQ0NHRUVFSUlJWVFRUWdnaGhCQkNDQ0dFRUVJSUlZUVFRZ2doaEJCQ0NDR0VFRUlJSVlRUVFnZ2hoQkJDQ0NHRUVFSUlJWVFRUWdnaGhCQkNDQ0dFRUVJSUlZUVFRZ2doaEJCQ0NDR0VFRUlJSVlRUVFnZ2hoQkJDQ0NHRUVFSUlJWVFRUWdnaGhCQkNDQ0Y4S2FTc0d5QUNvMnJWcWpYOWNGbjUrUkZDQ0JFTXFLd2JJSVFRUXZoTFNGUlVWSzFxMWFxMXFGV3JWdGZHalJ2ZjFyeDU4NyszYWRQbXFjNmRPMC91MDZmUEYvWHIxNy94MGkvVnFGSGoyaG8xYXJTLzBnV2pvcUt1YWRxMDZRT3VLZzRMQzR1KzdiYmJWcFgwZVdSa1pKMEhIbmpnTklDcXBWMm5jZVBHdDk5OTk5MWJYZFVuaElvbnVuVjc3cE03N3ZoS3RYenJXcld1T1RseElwZjArUnNEQm53MDQ0NDd2dkZONjlSMXFsZXZ4NFpSbzVJNk5Hell5WWVYcFE4R0R2eml0UUVEcHJ2enBjYzZkMzRxZHNpUUJBQ2hWL3A4eURYWFBQalYwS0ZMQVVTNDJSNnp3cTlMVVl1cVZWdTY4MHUxTVVPdXVlYkJmVTgrbWRXOGR1M1dxdDl4OWZNejVlYWJQL3RrMEtEL3FGNVBDQ0ZFeGJSaTdFYSs1WnBCSTFUTGQ3bXF4KzJmM2hmdjEvdmpkZzA3OWxreGRpUFhyMTYvYWNzNkxhK1BmMkRCd1g0dGJuWDVESENwRzFzT0dCYjc0SGY3SUMrTGhCQ2lSRmQ2c0JGKzBMeDU4NGZhdEduenVObHNqakNielpFaElTR1JJU0VoVmMxbWMvaUY1UndPUjQ3TlprdTMyV3hwQlFVRjUydzIyN25RME5ESVM2L1hxMWV2bVFCbzhlTEZ2Uzc5ckVtVEpvTzZkT255ZHQ3L3MzZmZZVTFkYnh6QXZ5R0VGZllPZXdzaXNtUllSVkRjT0JIM3BJNjZ0ZUxlVmV1bzBxclZuN3VnVnF0MW9ZSmJ3WW9MRlZCQldTSXp5QWdKaEJBZ0NmbjlnYUVoRUFScmx6MmY1K2xUYys2NTk1NGJrbkI1ODU3MzhIanBwYVdsU2ZMR3BLaW9TR2N3R0lIdkgxTG9kTHFSOUhZYWpXYWdxcXBxcEtHaFlWeGZYOTlrbkR3ZXJ3eUFFQUJVVkZUMDlQVDBQQ1hickt5c3h2VHMyZk9Ed1lwNzkrNU55c3JLT3Y2aGZzUm5oKzZncDJjdWIyT05RTUFmNXVnNDdtUkt5azlsVlZWTWVmMHlXS3kwdHB3c2ljbDh0R3Znd09NNzd0MWJtMTFabWZreEEvNEkxRzhDQTM5UW9sS1ZxcXFxdUZiYTJsYXRkYzdoY0lvQjhOdHdYREc3cG9iMWxhZG4yTG0wdEdNdm1NekVEKzNnem1CMFdkMmp4L1lEejU1OWIwQ242elE1V01NYnVYNk52Ly8ybEpLU0pBTTZYUU9BaG1SN0xaVmFaMHlqR2NvN2R1eVVLYTgvZFA1dVI0NVk1M0E0T1ZKTnlyOU5uOTZ1bjROcGVIaWJ2a20vbTVaMnBhWlhMLzVJQjRlSjI4cksxclRuSFBLOEtpdEwyUndZdU9kcVp1YTVtTXpNODUvaW1BUkJFTVRuVDB0Rlc4L2V3TEh4L2pqQXR1K1lsWDAyZlBEK2VQdWREWk51Wmx4cDAvMXhUVjB0SHdCb1lobzFxelFyTmZiTjlaUExBdGNkNytYUWQ5emFxNHVIQXhDMTVUaDBKVzFkTXkzTERtM3RUeEFFOFY5RWdtZC9rWXFLaXNTOHZMekxRcUdRS3hBSXVBS0JvRW9rRXRXNnVycXVOREF3OEwxOSszWlFmbjcrTGJUaGw1YVptZGtBQXdNRDMram9hQitnSWROTWVudFJVZEgxNnVycWVaYVdsaUUxTlRWTi9pQVhpOFdzcXFxcTBoWU9xelZxMUtpaWxzNFhFaEtTTHRzV0ZSWGx3bWF6VTFvYloxUlVsS3RRS0t5VGJhZFNxY3JEaHc5UHJxMnRyV3h0ZitMekZHaGowL1BZOE9HWFA5VHZURWpJN2RhMnl3dW9HTkxwUnRvcUtvMUJvdlR5OHRUOHlzcWN6aVltWFJScE5LcDAzN1lHNE5wcm9ZL1BTZzhHd3hjQTdrMmZudkdoL3VQUG5Sc1FsNU56VGZMWVFVL1BVVjdmSzJscDUwYzRPVTF3MWRQclVsTmJXeTJ2WHdhTGxjYlExclk4T0hqd2VVVUZCZG9jTDY5bGM3eThsa24zaVV4TzNrdWhVQlNNMWRWTmpkWFZUWk5uem16eUdmQXdMeSt1cTRWRlFFdkg3eGtaNlFRQVBRNGRzZ2NBSXgwZGl6TWhJYmU3SHozcXFGQlhKNklvS2lyZERRMU5sVGUrc092WHA1NUtTVGttYnpzQVRISnptN0VsTUhDdlRMTktZVmhZcTRIRytWMjdycDdmdGV0cWVkdmR3c00xU29HcWxyYkpQdmYzOC9KaWN6bWNOMVk2T3ZheTJ6SllyTGNBYWxzYkMwRVFCUEd2UXJQU3M3S1Z0MUZmeFlCaHBXZlY3SGQwRGlzbkh3Q3ZMU2Y0NnZSWVY3R0N1Tm45TVlXcXBId2crRmd5cjQ3YjV2dGpvWmhmRFFCVVJTb05RTjNSSjRmV1BjbTdmOFZLejlFTjcvK211REh6a2R6czZsSDcrK3R3d09GUUtRcFVNY1JpQVBWdFBUZEJFTVIvRFFtZS9VVllMTlpyRm92Vm1LV2hvYUhoMExObnoxTjBPdDNzN3QyNzQvTHo4NjlMOTNkd2NKakdZREQ4Nzk2OU93Tk5NMUtvWGw1ZTI5UFQwdytXbFpVOUJZQ1FrSkFXc3o5Y1hGeFd1cmk0ckpSdVMwbEoyZmJreVpQbExYVG5SRVJFTkFsRzBPbDA0MUdqUmhWRlJFVG9BT0RJN3FDaW9tSkpvOUZVMWRUVUdPK3ZxY25OQkp2TnpnQlFJN3VmcEw5UUtHUzNORzdpODNZN096dGFLdkJGZ1p5cGhISTB2cDRZMnRxV0dsU3FxcG02dWpYd2U5QmpzcHZiM0NsdWJuTmtkOXdiRkhSU3RxMnRHVTN0TWNEV2R0aWlidDNXNWJEWm1RQXcvUFJwdnhJZXIwSzJuNWVKaVVmRXNHR1hDaW9yYzEvazVEeVEycVRZbG95dXJYMzdIbWh0ZStEUFAzYytPbVRJNVJJZTcxMnZYMzV4bit2cXVyaXpzYkhuekpzM1IxZFVWTEE3bTVoNG1OUHBWcnNHRERpKzhNcVZTU252M2lYdEd6YnMxNURUcHdQTHFxdWJCZElMdzhMRVBTTWpuU1FCUjhuei9hYXlNa3U2Mzl1eXNqZG95RXBWYVcxOElyRzQvbjAvdWNRTmZWcTBJUzR1TERZbjUwcHIrOHZxYW00ZXVEa3djQThBV0dwcFdTc3JLaXJMdm43a1BmY3IvZnkycnZUejJ5cmQxdmZZTWZmVTB0TGs5b3lCSUtTb0FaQWJBQ2YrSUUxTlhWUldsbi9pbzlJQUNEN3hNWWwvRUROTk04dURJMC9KL1IwYzZqdHJjNmp2ck0yeTdhdXZMQjZja0JjZkRRQU1iWWFsTWxWWlZWZFZud0VBc3NHMnQreTNMZDRmNjZzMTlPZldWalc1UDI0dCtDWFIwcGdYOWxpNmYvK0RYVjl2ajlzUUNnQ08razVkQm5jYU9XZmYvWjJMcWdTVmJHMFZYUU5EWTFNSEE1RkJIVVBkeUtxK3ZsNWtiMkR2Sm5zY1Zpa3J1eHpsNUF0dmdpRCs4MGp3N0s5SDY5eTU4eEkzTjdmVmI5KysvVFUyTnJZUGw4dGxTVzNYOXZmMy81K05qYzNZakl5TVNNajhqRnhjWE1LVWxKUjBIajU4dUJ5QXJydTcrOXpUcDArYlZsZFhNd0hBMjlzNzNNek1iT0Q1OCtkZEFVaSsxYUpDS3FOTlZWWFZWRkZSVVVOTFM4c2ErRDNveGVWeTAwSkRRNXY5Z2c0TkRXM3lTMXdTWk92VHA4OXBmWDE5SDBtN0pJZ1hHeHM3VnJxL2pvNU9KMlZsWmIyYW1ob09oVUlSMmRuWlRRVWc1bkE0YjlyenhCR2ZId2M5dlE1dENSUkptSWFIMC9BKzRISW9LT2kwdTdGeDQrdFBjaHpUOEhES3F0dTM1eHJTNlVaZUppYmRZakl6THdBUUExRDR3dEl5NEVGdTdwMVBmQm1OZWxoYjk5MHphTkRKbnhJVGY5d1ZGN2YrUW1qb3c4amh3Nk5EbzZLQ2lxdXFTaVQ5UmpvN1Q5bmF1L2YvVWtwS2tpYkd4QXl1QktSdlNvV3RCZlY4emN3Q3pvMGVIU3NkeUdwSmR3dUwzcmZmdnIyeTh0YXR4UUNxdDhUSGJ6dzBaTWp4cmtaR0FkY3FLaTdNNjlKbGxZdVJrVWZ2WThlY0pkTXFMN3grZmRMVHhNVDdlbGJXeGJaZXN5VG9aS3lwYVFFQUhYVjFPd2dwRkJHRlNsVnFiVCtHdWpxanRRdzdBREJRVlRXU3Q2Mm91cHJaMHZVWGhvV0pGMTY3Rm5vbU5UVlNkcHV0dG5iaitZNEhCMSsxMWRYdElIa3MvZm9CR2hZZStHM0NoRmV4MmRsWHY3NTJMZlI5TnlvYVBwTkp0dG0veUxTWWFuSHMxa2xqMzl3N2UrcERmUmt1UFhxWWV3OGNtbkJrK1dJMGZHNThzakhjM2ZsVmFPYk40NUVBb0thdnp4aHpKQ3ZuenVhSm8zSWVYMjd6K3cwQXVzL1pzNy9nNmZXcjdkMFBBRG9ObWJ2QXhMVkh6eHNiUjQxR0M2OWpHLzlSWXgwQ3gwKzZ0blpvQ05xWVJmTmVXKzRuWllQbEZFMHpXN2taUGkycExIaVQ5ZUZlRGRmaE4zZjMvdk1MQTd5NGhXa2Z6UDRGQUQwVEI4ZmhoNUpmSHc1U2EvSHp0OXZzWGZ1VTZKcWFzZHREeDdkbnpNUy8wN3l6azczU3k5S2IxQ3U3TWZPUmVIdmNodENiYVZjaXBkc2p4NTFyOHJwYzJXdlQ2UTZHem8zM0o1TEExdWFiYTV2Y0g5dnEySFpTVTliVXE2cm5jUlFFSWxIdmpvT25paUVXTXpsNXplNlBqejA5dkQ3KzdhM1RzdTFLTkxyR25tRkhFcmJkV2p2aERUdmptZXgyTm90ZFhJRUtOZ0RVV05kV0RlNDBjczdkckJ0bnl2bmxCY0dkeHk3Y00reklZK24rZTBjY2IxYnVaYzNWc0tESHVmZmI5V1VWUVJERTU0Z0V6LzQ2eWc0T0RoT2RuWjBYcWFpb0dDUW1KcTRwTHk5L29hK3ZIMmhxYXFwTm85RjBWRlJVOUsydHJjZFFxVlNsTzNmdUJPZm01bDZRUG9DMnRyYXJ1N3Y3K3JpNHVGRUF1QUVCQVNmTnpjMEhwYVdsSFFFQVEwUERiaDA3ZGx3WUh4OC9CZThEWi83Ky9pY3BGQW9sTGk2dThSZjJGMTk4c2RmQ3dtS281TEVrNkNVSmlrVkZSYm0renhwclFrZEh4MkhZc0dIUEpZOHZYNzdzQ3dCMmRuWVQvUHo4amt2MmwxMnN3TkRRc1BzWFgzeXhUL0s0cnE2TzgrVEprNlY4UHIvd281OU40clBpSEI2dTA5cDJFd01ENjV1VEpqV3A3elhveEFsZkFCamw3RHo1aC83OUkyVURUZ3Q4ZmRmMnRiVWRISk9aZVIwQTd3dEx5NERUSTBiY25IL3QycVFMcjE1OThnTHd6Z1lHYnNlSERZcysvZXJWMGZWeGNXRUE2a05Pbis1OUtpVGs2cFh4NHhPWFhMczJQWmZOemx3WEdMZ3owTVltNk9qejUvdFczcnExQ0MxOCsvd3B4T2ZsM1RvOWN1VE55YTZ1czZUYkI5cmJCMHMvdmo5MTZsdDV4MmhMWnA1czhQTm1hR2lyMDdrbGxuWHZ2bmxaOSs3TnZyMXZnOXEreDQ2NWwvSDVUSG5CTjNtQnVhVGk0dnQ5angxekx3V3FlMFJFT0FKQWtMMTk4TUVoUTg3Slh1dm03dDEvckJFSStOOWV1elpmMGpiTncyUGVkRS9QaFgxT24vYW8vUFFaTGNRbll1enEzOU41eU94NXR6ZU9IZytaV29JNk5pNHUzV1ordi9maDRSV0xXUmxQRTJUMzFiVjBkT2tjUEgrUnFvYTI3dDJkTTZjQ3FKLzA2enVPRWwxVHF5M25sZ1JlTExzTkNRYUEzUHVYV3F5VDV6eGt3UUtSb0s2Tyt5NHRROXZZeWtwNlcyMXRYVDJmemN5VGQ0NE9BNlpNNTdIeUM5b2JQTlB2NE43RmUrcTMyMTllM1AwOTNjQ2d5V2N1cjFUTUE4cnFmYVp1M3M1Nms1eEVOekJvVXYrUVYxdGJwNmR1TExmKzRmQkR5Ui84RXVUczFJN1duSGM1T1ZKTnlxTU92R3hYL1VONWdTMVoyUzl1WHVsYVY4TjM2RFY2NHJQajMzeVMrb2Vjdk5TVXJyTjI3c2wrY09HY3ZKOHJRUURBdlBOVGZRRWdzRVAvQ2N0NnJqL2VkNzh2Qldpb2VTYmR6NG5SdWZ2OEhzc2E3NCtyYXJtY0l3OStYTXJpczVyZEgzT3FXY1U1ckp5V3ZqQ2pBUUM3bGxzbVo3dGNOOTlHSDMrZW4zQUxBTmIwMjNZaGcvWDY2ZW1ua2Q5S3R1dHBHbGx1R3ZCOWRKMndqbnhoUkJBRUFSSTgreXVKUER3OE5xbSt6NlRvMHFYTE5zbWlBQUNvMnRyYUhRQ0lNekl5anR5L2YzOHBnR1pUR3EydHJVZFFxVlRWbmoxN25sZFFVS0FCUUZKUzBtbytuMStvb2FHaEZ4QVE4RXR1YnU0NTZTTDgrZm41MGY3Ky9pY0tDd3V2WjJabVJnTEE3ZHUzaHdFTkdXY2hJU0d2WmFkckRoMDY5SU5GeU5zalBUMTlmM3A2K2dFMHZONFVRTEkyQ0JrME9yM1ZLWDRxQ2dweXAzYjJ0N2NmRGdEaGZmc2VEcnR4WXg0QXZxT1JrY3RFVjlldnBsKzZOQUx2c3ljZTVPYmUyZjdnd2RxZC9mcEZsRmRWbGR6Tnk3djVLYThodGJRMGVkcmx5eUUzczdJdVNkcktxcXVaWTQ4ZDY3Wnp4SWl6eDBOQ3JvakVZbEZWYlczbHVETm4rbjdvL0RxQWxvR2VIa08yM1V4RHd3SUFKTk1OWlpXeFdNeHlxVXkyVFhmdkxyMzk5dTBIYTh4SkM3UzJIcnphMy8rN3R2U1ZCSjFzTlRYdGZwcytQVk1xTzFCZWJiSzYwV2ZPOUVrckswdHRhWHFvTkROVlZWTXJBd01ubVdaeGFtbHBzb09lbnFPOHJFVjVnYm1la1pGT3N0TXNlOXZhRHBidE45N0ZaZm9nQjRlUW9hZE8rWlVCWE1uMUxlM2VmV05NUnNZNUVqajc1K29VdkNETWU4ckdyZTlTZm91RHBxWXFLaXVidkFiNS9LcEtVUzJmUC96N3U0OHlieDAvbW5oa3lSSXVsMXNtMlo0YWZYQ3ZzcmFoZ2NmWWxldWdRRlc0Ky8zMEtWR0x2dkNpMVNzMjFrdlVzdXJvM0d2VnliT3gyeWFQNFdROWY0NFdxR2tiRzNYOWFzZnUrM3ZtelV5L2NmU0k5RFl0STB2clRrUG1MS0RTVkZTRy8rLzVLOWw5NjNpVm5HT2pqT1Y5b2FCSW9TZ29DR3ByMnhWMFYyRllXL1paY2ZxOGdpS041am9pYkpucmlMQW05UTlmUngvWVM0R0NBbDNQeEpTdVoySnE0WjNiNUwxWjlPSzNPRWJuSGdFdEhmdkNkRGNuQVBqMUt4ZDdBTkRRdGJRWXNDWDY5dW5wN280VUJhRklVVUZGS1hqZkU3bjFEKy90bWowMS9VWmtxL1VQbllLbXorZzJlMWV6K29mVFlxcGJyWC9vUG1iWmF2Y3h5K1RXUHp3Y1pLa0JsTFpZLzFEUHhLRnBQZGtYOTJNcmk3TGZhRE1jN0t0a3RyR1lHYVQrSWRGdTBhOHU3STkrZGVHUDNoOEw2a1IxTlpwS0dvMmZHYVlhcGc3VHY1aS83ZENEM2NzS3VZVnlNeSs1WEM2TGk5OW52N0I0cGN3MzdEZU5YNEFKS0lKNkFLZ1RrK0FaUVJBRVFJSm5meVhoclZ1M0JvcEVJb0ZRS0N6aWNybmxBR2l1cnE1ZnU3aTRyQ3d0TFUxSVNFajR1cVNrNUlHN3UvdUd2THk4eXl3VzY0bjBBVEl5TXZZV0ZoWmVGUWdFM0w1OSsxNFhDb1c4NU9Ua0hRQTB1blhyZGtZc0Zvc1NFaExtQWRCUlZWV2xLeW9xcWxWV1ZxWlZWVlhsK1BqNDdDNG9LTGpENS9QbGZwc3RjZTdjdVU1Y0xyZlp0MWVTWUp1OC9ZeU1qSHhOVEV3R3N0bnNWd0FRR2hyYTZrMXRZbUxpbXVmUG4yLzYwSGlJejU5c29mcTJNcURUalFPdHJZTUF3RnhMeTJwejc5N2hLMi9kbWhmZXUvZmg2MWxaRjJXbkgrNSs5T2hiS3kwdDJ3TkRodnc2NE5RcDM3ZGxaYzBXdy9nanBBTm5CblM2Y1g4Ym15SERuSjNIK1pxYStxZXpXS2xsMWRVbDNjek5lKzdvMy8vSXRheXNxUHNGQmJFdjgvT2ZGUEw1QmJMSDZ1M3NQSHhuLy80UjhzNTFQQ1NreFNrVTg2OWVuWGp1MWF1ZkFlQlJZZUhkVnlVbHlXd1dxOW54NVNrRnFvem9kTlA3ZVhtM0FlRHg5T2s1WnBxYWxzRHZXV2E1SE02YktWRlJnOXA2VEdtRllXRWZ0WktYdkN3NDJYWjUwellMdzhLYVRjRXpBTlNESEJ4Q0FLQ1hwZVdBTzdtNVY0YzRPWTM1TmpCd3o4T0NncnR1eHNaZS9wYVdnZXJLeWxwOWJXd0dsL0Y0eFJ1bE10R0lmdzUxZFNQRGJvdjMvV1R1MVQvbzVmbWRPeDRmV2JrY0xTekFVMVAwTnZmcW1pSERPdzJaTzkxOS9NcDFGajZEQmo4K3ZDd3M0L2FKbzVJK2lUOXZXcS9Kc0xVcnkwNU9BaUJXVVRjeTRIUFpaWkxwZnhRTnVqb0FWSlhtNWJLWUdXa0FZR0RuNmk0VWlSclA5enJtNEw1NlFXMWQ5M2w3RGpCVEhzVkxEVUVwWVBueFU1ejhqTFFMODN4OThIdDVCUUJRR0xiNzRWTnUwZHZHS1Z2MmZTWk9VYUpyYWtzZVU2bEtOQUF3ZHZMcEtoYlBXZGpTYzVGOTcrSVpQcXVnTVhORng4YkZwZCthTTVmNTdIZnZvdWQ1dWp1T1dMSlkzODdEOCtyMjhhTlJVY0hXdCt2c1FUZXlzdW9aOXRQeHVQQnBrMWlaU1VtOVZwLzQ5ZXFxdm9IVlpXWE5QcHVueFZTTEwweDNjNUpjdXlUSUpEdWxrc3RNYjFQOXczcXg2SVAxRHlsaStVWE1IeDllSHNaOGZLMWRVOHFNUFFJQ3U4N2F1UWRvQ0dZcVVwV1ZWVTJzcklIZnIwZGVOcDFYNklhdFhxRWJtdFEvdkRqbkMvZlNuR1JTLy9BejhtUEkwU2N0dFM4SldCdXhKR0N0M04vTkxYRXk2dXpyWmVFN01LODg1eFVBM0pqNXFOWDc0OGduQjlhY2ZCYlI1UDU0Zm85bCs2U3oxQURnZnc5K1dCajE0dlN1eXBvS2xvNnFkbU5tNkxET1krWjZXM1lMMnYzYnRubHRIYU82aW9aT1ZXM1RLdTNwb2dBQUlBQkpSRUZVK3F4VVJSVWFBQWpxaFNSNFJoQUVBUkk4KzB1VmxaVkpNcnFvOXZiMms5emMzTllEd0tOSGoyWm5aV1dkUUVOOUZXVURBd012RnhlWHhYZnYzcDJZbTV0N1RySS9qOGNyNXZGNHhSMDdkcHl2cHFabWN1UEdqZDRBYW52MjdIbWN3V0QwQklCUm8wYTlrejF2ZlgyOWdFS2hVSHYwNkhIayt2WHJmVDQwemhFalJyUnAyaFVBVFV0THl6NjJ0cllUQUdEZ3dJRVBXU3pXYzBud0xDb3F5dlY5MWx0TVdscGFwR1FuVlZWVm5hQ2dvUHM4SGkrM2plY2hQajhVQU1yRlFtSHg2RE5uK3NUbjVjVzMxbGxMUzB1MWk1NWVOelJNVDFERSs2bU9YN3E2em5uTDRXVGE2K282TFl5T0RqMDFac3pOTlQxNmJMWFEwckxKWUxGZVdXcHBXZWRXVkRST1M5emFwOC8rL01yS25MY1ZGVy8yRFJqd1MvL2p4ejN4aWVvYWRUUXdjSGMyTkhSMU16YnU0bU5xNnVkb1lPQlNMUkR3YnJ4NWMvSDlOZDRDQUJjR3czT3NzL1BVb1k2T1k3NTBkNThIQU56YTJvcUN5c3JjcU5ldmY5bno1RW1UUDhwa2cwT3QxVHlURFJDTk9IVXFBSUJpWVZoWW13dGNtNGFIVSs3bDVkMis5ejU0RnZMcnI0R3Fpb3EwMkNsVFhrODhlM1pnUVZYVjJ4cWhzRTVGVVZHcHBYTzI1VnpoOSsrdmo4N01iRks3SmNES0t1aHRSVVZtcnN5VThVSDI5cVBEdW5WYjM5Ynh0OGRRVDg4dk9YeCtPWjFHVTkvWXUvZnU3bS9lWERUWDFMUldwRkpwem9hR2JnWnFha1ljUHIvYzE4TEN2NnEydGpMNDVNbHU1VURsMG03ZE5pUVVGajZRWGlHVitQdm9kM0R2MG4vOXBhc1VCU3IxNXFheHdia1BMellwZWNET2ZaVmF5NitxTkhUMDd1clFjL3hFbTU2angrVS9qcjUwZGxZWDExNUxmenJtT21ySmlvemJKMDVCS3VzamJudm9CTW0vdmFkdTNFWUJoWEo1U1dBUHRMd1NIYVhibkI4UHFHZ2JHcDRLZGJURCswQlErbzJqUjhxemt4TzV6UFIwb0dFMXZENXJ6cHpSTm5Ody9HM1hyR21lRTlldGVYYjhtMjhrL2QzR0xGbXViZTdnZUh0YmFPUFVMdmZSeTFack1teWExUVd6NmpZMDJLcmIwR0RaZGdBb1RYdnlXRHA0cHFwbFpGU1FjUDFLL0w0Rml3RlVQNGxjdTdIM3lsK09XM1lNQ01oOWVQR0MyNmdWcS9UczNEeWlabmR4bGt5cnpJNDlmZExRdHF0M1RsbmJwNFpLZ2s3S1JwWVdBS0JyMGJFRFJTZ1UxU3NydFZyL1VGV0h3WkROOHBLbG9tMGd0LzVoZFJtVEtRbmtTWk90TXlkTnc3SkQ0L242YnJoNFZjdk1vYkgrb1NSbzFqaEZWRk5UZC95K0Y2OEtubHk3ZW5mblRGTC84RDlpNDQwVklma1ZiNXRrVEI0Y2VlcDF4S045S3gvbTMyM3lHYk5wd000bWkzN3BRbGZUMmNhMVQ2QmQvd2tBc0d2NHdZZlpyTXpua3VEWlY2Zkh1aTd2OCsySmhKejdNYmZmeEVSSzlsT2hhdWpzQ2o1NHY1UmJMSDEvVEFPQW54N3ZXZjRvTDc3eC9iZy81R1JLYlYzRFNwdmwxYXdpZlExRGN3QXdwQnNhOVhjYU11MTIrdFhqNWZ6eXRuNXhwcXlob3FsYnppdHRFaXluS2RDVUFVQll5LzlUeWtzUUJFSDgyNURnMlY5TDNkN2VQcVJUcDA1TGxaU1VORis4ZUxINTlldlhoOUh3N2JpR21wb2FYVkZSVWYzNTgrZnI2WFQ2VDcxNjlUcVRrSkFRbHBxYStvUGtBSFE2M2NqZDNmMmJ6TXpNbndvTEMyOERRR3BxNnM2S2lvcFhOVFUxNVQ0K1BydHUzYm8xbk1QaHZBNEpDVW03ZCsvZXhLeXNySjlkWFYxWHU3bTVyZFhUMC9PU3pXaVQxZGJNc3drVEpoVFNhRFIxZ1VEQUJZQ29xS2pPYkRiN3BhVG1HWnZOemlnc0xMeW1xNnZyd2VWeUcxZjROREV4bVZwZlh5L015c3FLK2FOUEtQSHYxTjZGQW1TWmhvZFRORFUxZFVNOVBlZnZldmh3MDJwLy8rK1lmSDUrajRnSTV5VmR1NjZkR3gwOWJtM1BudDkvNmVtNVlOMmRPd3NCd0VoZDNYQzBzL09VTGZIeEs3NjhmSG1FcnBLU05qNWhRZkM1M3Q1TEIzZm9NQ3FEeFhyMU1EOC83dHY0K0JXeDJkbXhrS201OUxLbzZObkxvcUpuSzIvZG11dk9ZSGg0bTVrRmREWTA5TERYMFhHNm1KRng1bE9OUjlhc0sxZkdYbnI5V203QmRIblRJUE1yS2hxellBcXFxdDdLcnJiWk16TFNDV2hZTU9DWDRPRHJmU0lpT2trV0RMZ3pjV0tMVTlwSytmeGkyY0RmcFhIakh1OTc4bVM3ZFBZZUFKU2FtUlczZGwwdFpaVHQ3Tjgvb3JXc3ZmZFU1M2g1TFQvMTRzV1IrVjI3cmg1MjZwVGZxWkNRbTdPdlhoMC8vZEtsU1dpWTdxdHlmTVNJODlVQ0FXL3krZk9EWHBXWHB3N3EwQ0ZrZ2Evdm1qVjM3c3dud2JOL2hyTDBnclRDcE5qYmp3NHRYeXBUSzB6SjFMMm5YK0dMdTdlN3o5MjVUOTNBd3FLaU1EUGp4Zm53N3pKdlIvN0VMeTk5RjdPOGY2Q3FycWtKV2dtQzNQL2Z3am5CdXg4bU9nK1pPVHYxMHY0OXN0c2Qrb1ZPMVhmbzRuVjk0OGloa01tZ0ttWGxaWGNLWGhBR0FDS0JXRmlXK2ZSSjZ2bGQyMFYxZklIdmpPMC9NRnk2KzkvZEdEemNwR3Z3TU04SjZ6YmUzenQzcG5TQisxK25kYktUUGQvNEV6bnZzdTZjUFA3NHlNb2wwdTFHOXA0K2czZmVlMVF2ckdseUxjeWtXN2NHYnJwMDAzSFE5Q2IxRDJXRGJ5RkhYc210ZjlpV1dtT3ltVnJCKzU2MjZZczQ3OG5yTjJQeStvK3FmM2h4emhmdS9MSWlwcnpnbTd6QVhObkxKL2N2enZuQ0hTaXRQdk9WbXlQUVVLZXV6OHBUNTJTdnRlZFh1MzRVMXZMNWQzZXVic3c2ZFI0Mlo1N0wwSGtMVHkzdzl2Z1RWdlFrL2dGS0twbTVMZFVRSzZzcExaSnRGOWFMbW54cEZESDFYS0VxVFZXZEw2am1Bc0RNMCtNNlo3T3pYMHBxbnIxbHY4MTRtdi9nbXIyQmc4ZVJoTDJOOThmOW5RWlBGZFdMaEk4ejRodnZqN1doVFFlQS9JckNUS256S2lwUUZLZzFvbG9lQUJSem1UbW1XaGIyQURDaHk3Uk5GQXFGRXBFUXNiNnQxMnFyNzlpSkFncWxnSlBmNU1zckZRcFZHUURxUkhVa2VFWVFCQUVTUFB2THFLbXBtWXdjT1RKSFVxdXNwcWFtMU4zZGZhT1hsMWM0bFVwdE1xVkJMQmJYQzRYQzZwcWFHcGEzdC9mM0tpb3FocytlUFZzQkFGMjdkajBvRUFqNDZlbnBlMHhNVFBwcWFXblo1ZWZubjAxTVRIeWdxcXBxNXVQanN5cy9QejhPQUFjQWhFS2hFQUNlUDMrK0xTY241MlJGUlVYMnA3cW1wS1NrdFlXRmhYZjA5ZlZkL1B6OGpyUFo3SmV5ZlRJek0wOE1IejQ4VEVORHcvRjlRSTdhc1dQSFJUazVPYWNCa0J2Ty96aTMvZnViMWZScWpZMldsdDM1c1dQdkFjQXlMNjhOck9ycWtwdloyVEZTOWJsRTJ4OCtYQWNBaDU0OSsyRnpZT0RlaU1URW5Ua2NUazZvdS90Q3ZrQlFmZjdwMDhObEFMY0krS1NaajZ0aVltYXVpb21aeVFZcUNzUEN4S0h1N25QYnVtOWJDdlAvVWZzR0R2eGwzOENCdjN5cTQyV3dXR25TcTUrS0JBSWhBTHdxTDArWHRFbHYvd0NLcXFLaVdvMUFVTjNlY1VpQ2R4S3hVNmE4M2hZZnYvSmFWdFlGMlhicHh5dTZkMThycnE4WFIyVmxuWm5mdGV2cVVoN3ZYZURSbzEzd1BvaWlyNmJHT0RwOGVKU0ZscGJObU5Pbit5UVdGei9xYUdEZy9rTy9mcEVYMHRKTy9KU1U5R043eDByOFdVcXJZcitiTkFZQTFjRE8xZDNRMlMvQXpMMVhJTVBGTDBCUmhVNnZLTWhJZi9QYm1WL2UzcjF3cHV4Tm91eHFkUFg4OHNJQ0FQRDVjc3NPbHhFTmdTN2c5NEFSKzIzS2kvUXJQeDMwbkxCK1krNmRDNzlLNzZ5cWEyTGVkZHFXOEt6WWt6L25QNHBwRFB6cW1EdDE2amhveGt5N3dIR1RoTFVOMlNHZzFJdVRUbTFybklwMWNWRlA3LzdyejE4ZGVpRDF0WXFtbnY2VHlIVXIwcTVHSHBLOU9sUDNub0hWWmUrSzJmbXZVd0JRbE5WMWRHc3EyU3paZmdvcWRHVUFFQ3NvVTQxZC9YdStlMzQzVm5wN3drK3JsaFkrakdsWC9VUFRya0dEdmIvOHRrMzFEeVhQbDZhWnJkMm9BeTh6RHdlcE5kWS9sRk9ick83SzZpRjlPUG5KcVMxTkQ1V21xbWRtcW1QaDJLeitZV2xPY3JKa2xjeVc5cE1YbUxzdzNjMUpkcHFsbGRmQVp2VVBIUWRNbVc3ZGZYakl4U1c5L1lBeXJ1VDZ1a3hZdHpIMzRjVnpKSEJHdENReTRjRGE1T0xFT3pZNk5pN0xlcTQvbnMzT2JuWi9ISmQxL1VUSWlQRmhWbnBXanUrRFl0VGd6bU1YM2MyNmRib1N2Nyt1MURYVkRRQ0FVOE51L0NKSkc5cnFBTUFYOHFzQUlJK2RtOWJYY2VCa1p4UFg3djBjQjMxNU1qRmlVem1mbWQrR29WSUFpRDFOUEhxSzZrWENsKy95bTlROFZxYlM2UUJRTFdpOXRpQkJFTVIvQlFtZS9VV3FxNnVaS1NrcDJ3Q0F6K2VYMU5iV1Z0YlYxVlVJQklJS0JvUFIzYzNOYmNQcDA2ZE5xcXVydVFBYWk5ZjYrUGpzNnRDaHcvUlhyMTd0VTFGUjBUSTNOeDhDQUlNR0RVcXNyYTB0NTNLNTJhOWZ2ejRCQUJvYUdoWkNvWkNIOTRFekdRSjVnVE02blc1c1pXVTE5dTNidDZlQXRrL2JsR1RFNmV2cnU4anJ3K0Z3a3QrOWUvZWJyNi92OXpkdjNoem83T3c4VDFOVDAvN1dyVnNqMm5JTzR2Tld5dU85QStSblBVbElwaWpxcUtnMDF2N3hNVFgxMjM3Ly9sb0ZDcVhGV2ppblVsS096ZXpTSmV5N1BuMk9yTDV6Wjg0TUQ0K3Zkeng4dUU1U0FQNVRZd05OYW9XMEZNQ1IxWjdDL0g5VTJQWHJVNitscE1oZEljN0syTmcrWnZ6NFpxc1B5aU83bXFXeHBxWUZBSFRVMWUwZ3BGQWFhejlsc0ZoNUFGb05pcG5vNkpncktpZ29TbDRQN1NHYndRWUFSVlZWUlMyMVMrdHRhenZvKzhlUE40aEZJdW1hVTdVQTBNL09idWoydm4wUE1ibmNncUFUSjN6eUtpcXlIZlQwSEg4SkNibVdWRlQwYUc1TXpMVDJqcFA0OHpnUG5mdTFSWmUrL1EwZHZYMXBhcHFhQUZCVmtwZWJGWHY2Uk1HVDYxZTQrZW1OdFExbHM1Qll6SXhzdks4N2x2cnJybTFaMXlJT20vajBIK2d6Yld1NGRML2s0NXZYSytzWUdJcVVGSnRNUVZUWE5kQXZ6MzZSSEhka1NXT3czTkRSdSt1UThMZ0gzT0xjbktlUmExYWtSaDg4SWhzODBqU3pzYmNQbURDUnJtOWlWaThTQ0c1dEhETmN6dXFaMUI0TERrU1VaaVU5dTdWcDlIQjFkV045QlVVYWpWL09iQlpzb2lnMlRJOWtkUHFpaCsvVUxUdk96ZlIwZVI5d0EvUEZ2YnRsYjE0a3M1anNOdGMvQkVxclZMSk5UWXVTNzl3R2dERVJhVG5xaGhhV3dPOVpacFZGMlc5dXJ3MytxUHFIMDJLcVA2citvYndzT05sMmVkTTJwOFZVdDVCeGJLQnUxVDA0QkFETXV2UWRVUEQweGxWYnY1QXhYOHpjdWFmb1pmeGRZd2NQTDFPM1hvSEs2aHBhbGw0REIvTTVKY1Z4RWN0SS9jUFBtS0dtaVdXdHVMYlpZaEw2S2dZTUt6MnJKcDhqaWdwVW12VGpDeTlQL1FBQU5qbzJjdStQTTBzemsxOHdrMytiN3JQZysxVlh2aDRZM0huc1BETXRDL3ZOdDFZMnVUOW1hSnJiQWtBeHA2QXhNMVJWVzFVTEFIaDhiZ1VBcEplOWZqS2VIcnA2Ylo4dFovTTVlZWxIbnh4cU5aT3pkNGVnY1RaNmRwM2R6Yng2ano0NjBLcVh3NER4ejVtSmNaSUFzWVF5VlVrVkFBU0tBaEk4SXdpQ0FBbWUvYVdlUFh1MkJnREZ5OHRyUzAxTkRTcy9QejhLQU5UVjFVMEJvTHBoNVRrbFB6Ky9ZMi9ldlBtWnlXVGVlUHo0OFlJWEwxN3M0UFA1K1h3K1h6RStQajYwb3FJaXZhU2tKQjB5bVZ0NmVucGVIQTZudGFsd21nQXFOVFEwOUxTMHRIek16TXlDQUNBa0pDU3ZxcW9xcjdTMDlCRUF4TVRFQkZSWFYyZko3cXltcG1ZM2FOQ2dlM1E2M1pqSDQ1V2hiUmtsZVBMa3llSkJnd1k5NnRhdDIyRTdPN3VKTDErKy9LNmxhYUVFMFZJbW1yekZCRmJkdWpYbk1aTVpMeHZFa1NKY2RQWHExQXZqeHYxMmVkeTRoR3cyTytOL0NRazdQK21BVzlHV0FJNkxrVkdYVDNqS1A1Uzl4dVJ5ODBhY1B0MVRHOURtTkFUdzViNi9EUUIxZWNIT202R2hUWUx2MHZYZTVCbGthenNDQUVhNXVJUlcxdFZWM01yT3ZvWVdpcjIzNUdPbmJhNkxqZjA2UGkvdmpvT2Vub09rVFY5TnpXUkw3OTU3K3RuWkRUbjQ3Tm4zbSs3ZVhRT2cxb1hCOFB4NTJMQXJaZFhWeGFQT25CbUs5elgzaUg4R1pRMXRMUUcvc3VMWnlhMGJmYWR0M2c0QTZvWVdsbzREdnB6aE9PRExHYTN0SzEzNHZxcnFYV2xWMWJ0UzdiTE9ickw5cXFxS1MyNXZIaGNDQUhRRFEyTkplMm5XODZUTHkvcjZTL2N0U1V0NGNtZkhsK096WTAvOUNwbjNrVlBROU5tZFE3NWVyR0ZvWlYxZHptU21STzMrSWVuNndSL0JaamNKdmt0WSt3VVBweHVZbWQvZU9tRTBBTkFacGpZQVVGbVNseVBiVjVHbXBBSUErZmVqem5jZXZpRE1lZWljZWZGNzVuNEZBRmRXOUFzQW9EZ3RwcnJOOVE4UEI2bFJDcE5pYnhjbXhkNEdnS3ZMQmdVcUtpclFoaDlLZm4xdDNiQ0JmR2JPVzZHb3BrNlJxcUlFTkE5S3RlVmNpU2MycmMrTk85dWsvaUhEZDBCUUJUTXJzem92czhrVU1zdUFrTkVlNDFldmIrdjQyNlBUMEZGZjFsYVZsOU5VMWRXLytDcDhkMjduNklzYXhsYldDbFFhVGMrbXM1dXF0cEZSYlJXcm5OSEp6Nyt1bWxzWnZiaFhONVNYVjNwT1dMdWgrTlg5QndXSnQ4a1U3cy9NbXI1YnpyYlVIdW83YTNPbzc2eVBtV2Jjek9FSE94ZnZHaEh4YUZIQXFzTzlIZnBQUEpQODgzZXlVMEx0RFR0NFZOWlVzTXFxeTVpU05nMFZYU01BNE5WV2xBUEE2N2ZQNzRuRjlmVnFOTHJtaWt0eisrRDlGMEhET29YTXE2eXRLTk5TMFRQdVpOeTVxelBEMVE4QVFyMW5mcHRSK3ZycDlkZVhqdmpiOVJwc28yL3Z0dW5XNnRHeTQxTlZibGdjaGN2bHRqc3JuQ0FJNG5ORWdtZC9MU1YvZi84ajF0Ylc0NTQ4ZVJJbXI0K2lvcUpLdjM3OXJxV21wdTVNU0VoWXp1ZnpKYW5Yd3N6TXpFZ0EwTkRRME5QVzF1Nm5yNi92eldReWJ4UVhGeit4dDdjUFpUS1oxK1VjRjcxNjlZb0FBQXFGUWpNM054OVlWRlFVKytEQmcybUZoWVdYUm80Y1dSSVVGUFFBQUFZTkduU3Z0WXNZTldwVTBlWExsNzNLeXNxZXR1V2l5OHJLbnFhbnB4OXlkSFNjV1ZsWm1abVltTGl1TGZzUlJHc2VNNW10TGpJQUFNV1ZsUVdGWEc2K3BaYVdEWlBMemRjQlZObE5WN2NEQVBTMnNRbXkxZEhwY09EWnMrLy9uTkgrT2JRQmJWMTlmY01hSG8vdmFXSFJGUUI0RGRtbnpZVDM2M2NrdkYrL0kyMDU3cVFMRndiZnpzNk9sbTJmNisyOXdrRmYzOFZBVGMxUWRxcXByYWFtM1cvVHAyZCthS3JtaHQ5K1c1SllWUFJROHRqRHlNZzNyR3ZYYjVMZXZYc3NxcSt2anh3Ky9ES3pzakwvNTVjdkQ1NTYrZkp3WEU3T3pWbFhyb3lWZDd5UG5iYlpVa0JQVVVGQlFGTlFVT3gvL0xqWHE5TFNKQUFJZG5RYzkxM2Z2b2RLZUx3aWV6MjlqdE05UGFjZGV2WnNsN3p4RUgrOXhKODNyWmY4MjNmYTV1M1NBYkhXdEp5QjFOVElBOGxwMHNYa3BRM2VFZnV3cGZiRFFXcVU3TmhUSjF2YVZ2ajg5azBqUjIvdnpPS1R4eEovM3JRUnJRZUpLYTRqbDZ3c1Rvbi9yU1F0NFNFQTZOaTZ1UUVBTHljNVZiWXpWVmxGQlFCRXZOcXFyRHNuanpzRnpaZ2R2K2ViTUtDMFNmWk03TlpKWTkvY095dTMvcUc4YVpBVkpWbU45US81ekp5M3NxdHRYcGp1NWdRQXlneExpNEViTGw0L1A2dExKOG1DQVNQMkpMUlkvN0NHVTFvcys3TWFOUGEzeHkvTy9iQTlTV29hTEFBWWNVcGJyWC9ZMHMvVGYrR0JDUCtGQno1WS83QnpTTmp5OUJ0SGo3aVBXYlk2Wm1VdnYvN2ZYTDE1Wi91VThiYzJqMjJzZjlqdm00dm5CVFU4M3ExdlFnYVY1NzFLdGZZTERuRWZ1M3pOZy8xaDgwR0NaNStOZWtGOUhiT3k4TTNHcTB1SHZXRy9hZkpsMEkyWmo4VGI0emFFM2t5N0VpbmQvdDNnUGJkclJmd1dmL2UySnIwcy9lbVYxMUdIQm5VTW5sbFlrWjhaa2JDLzJmMnhwN2xQdjVTaTVIdnE2dXFHREZXR1NXVmRaVVZRaHlIVGFvVzEvR3gyZGhZQTZsZTl2dDVGb1Nnb1ZOZHhPZG5zeWh6SnZ2NTJmVWF4cWxudnVsbjVEMk55QzdQajM5NCsrN1RnNmMyTXR5bHg1U2l2MUlhMjlvL2pJNVBmc2pKZi9KWjE2NXpzdVZWb2FocGlpTVdRcWQxS0VBVHhYMFdDWjM4Uk9wMXVGQkFRY0ZaSFI4YzFOaloyU0c1dXJyeGkrVld4c2JHakhCMGQ1L3I0K0lRYkdSbDF2M2Z2M2lnT2g1TmpibTQrek43ZWZwS2VucDZIdXJxNlpWMWRIYnVzckN3aEp5Y255dFBUYzVPV2xwYmR6WnMzaDhnYmc2cXFxbkZ0YlcxNWZIejhYQ3FWT29Nbk5VVXFJaUtpOFE5aEhSMmRUaDA3ZHB4Ny8vNzk1UUE0T2pvNkxoMDZkSmlSbkp5OG82YW1wcjExb2lpZE9uVmE1T0RnTUsyeXNqSlRVMVBUdmxldlhxY2VQMzQ4ai9jUlU3U0l6NXU4TERNSmNUdXlxNFk2T0l6ZTJMdjNqOVVDQVc5ZFhOeUN4Vjk4c1RGMjVzeTA4SWNQdnpuKy9Ia2twTEtIT3VqcmQxcnA1N2ZWUVYvZk9lejY5YS9ReHF6S3YxdEhjL1BPWjBhTnVpdDV6T1J5OHg4V0Y4ZTExUGREQ3dZQURSbGx5V0ZoamRNMkRPaDA0M25lM2l2NjI5a05BNEFSSFR0T2VsRlM4dXpZOCtmN1AzYk1CNTQ4MlFFMEJOc21lM3JPbSt6bU5xdWdzakwzcS9QblF3cjUvQUliVFUzN0taNmVjK2Q0ZVMxYjVPdTc5bUpHeHErUlNVbk5nbFdsTEZiUjRwczNwN2QxMnViaW16ZW5sN0pZcmI2KzNsVlZsVTZKaWhvQ0FCb2FHdnBiL1B4MkRYTnlHcnYzOGVOdFcrTGpWeTN3OWw2K1BpQmdwNk8rZnVldzY5ZG5BbWh6RmcveDE1RlgvK3BqM0ZnN2RJQWlWVmxadWszTHFxTnpyMVVuejhadW16eUdrL1c4eGFDUXJQZjF2MFFBeE1MYTJscmJIaVBIU2dmOVdtTFhhOXdFZlZ0WDkraVZBM3BKMmt3OUF2dFVGTDNKNUhLNVpiTDlhVXFxZEFDb3FoTHhNK0orT2RrNVpORlN4d0ZCWTJYcnFQVmNmdXlYbnN1UGZiTDZoeXhtUnBwVWZUTm9Lb2lFQUZDZTk2cXgvcUgwOWcrZ1VKWFYxQnJyeExXREpIZ25NZnhROHV1RW8rdFhGc1pIWFpCdGwzN3NOV1hEV3FCZW5CMS83b3o3bUdXcmVhV2w3ODdON3RKWS8xQk5YNS9SWjlYNUtBMWphNXRyYXdiM0tYNzkrSkdCbmF1Ny84SURrVmx4cDArOHVyeVAxRC84akRENXpMd3BKMGMwVzZpak5Vc3Z6dzM4aUZOUlFsekhMeHJnT0hSYVlVVitwcW1XdWYyYXZwdFA3Yi8vdzd4U1h1azdBRERYTXJmdHhIRHoyMzVud3hRRE5SUEczdUJqU1VCREFmOEREM2FINlVLWE5yL3YwaE5kYmZ5SG5Ybis4NDdoTHFQbnIrbXo2TWpHbXl2SEFvQzFybDNuQnpuM0xoMjh2M051Q2E5RU52aXN2bWJvbG91NmFuckdtNjR2QzBFTGdYd1RMUk5iWGgydnBWSXdCRUVRLzBra2VQWVhNRFkyOXUvUm84Y3ZRcUd3NHVyVnF6NHNGdXUxaG9hR281S1NrcVpZTE9ZeEdJemVBb0dnVW5xZnRMUzBQV3cyKzJsQVFNQzVnUU1IUHJ0eTVVcWdnb0tDZ2tBZ3FIcisvUG0zUlVWRjk3aGNicnFhbXBxeGw1ZFh1TFcxOWFpNHVManhmRDYvY2FXeDJ0cmFjbE5UMDBBV2k1Vk1wOU1adXJxNmJxOWZ2OTRwTHdDbXI2L3YwYWxUcHlWV1ZsYWpDZ29Lb3JXMHRIUXFLaW80VkNxVnBxNnViajE2OU9pTXJLeXNpS1NrcEEzVjFkVk1ZMk5qZnhxTnBtSm1aalpJSUJBMHJ3dWhyOS9SMjl0N3A1R1JVZmVVbEpUdm5qeDVzc3JHeG1aVTE2NWQ5d1VIQjJlbHA2Y2ZmUG55NVE5U21YWEVmMVFKaS9WdWRXenN2SWpFeEdZcjJVMTJjNXRqcTYzdHFLNm9xQjNVb2NNSWJtMXRhemR5MUFHMnRvUG4rUG91ZHpjMjlybVNtWGwrelowN005OVZWWlZleWM2TytzYlA3NGV0dlh2dlc5YXQyNmJvek15ejN6OTRzSzZFeHl2ZW01Q3dyWlRIZTdlalg3OGpodXJxaklubnpvM0FIL3ltdFkwclBzckY1dk5Mazk2OWU5eGFud2Y1K1krSC9QeXpyd0tWU3EwWGlVVFBpb3RmUU02NGpkVFVqR3cxTlZ2OWcwQlJSVVZOK3JHQXg2dVo1T282TStuZHU0U0RpWW5oVjErOU9sL0k1eGM0Nk9rNXRyWG1HUUJrc0ZqcEZscGExaDRNaG8rYnNiRjNkd3VMbms0R0JxNDFRaUUvSWpsNXorN1kyUFhsUUNVQVpGZFdacTZOalYyd016WjJ6VWd2cnhrelBEd1doamc1VFVnb0xJemYrZURCaHJ0NWVUZUJoaHB6djd4NGNiaTE2NUhXMXI0R2dQcEliKy9aODcyOVY3SnJhc3BIbnpvVmVMK3dNQllBZGlVa2JDNnRyaTdlMXJmdlFYTXRMZXNadi80YXpHbTV4aVR4TjVKTUtmeFF2N1lFMlNxS2M1c2RoNkxSTUpXcHFqUXZWMTZHVzF1eTJscnJVNWFWL094dC9JV3plVSt1WDVFVS9sZlROemV4OEI0d1NGNndocXBDZi8vK0xhM2h2QzE5SHI5bjdsZTVqMjgweTRpNnQydjIxUFNFS0xuMUQvVU03ZTJILzNDM3pmVVBaZXZJS1J0WldnQ0Fya1hIRGhTaHNQR3pnTVhNK0dEOVExVWRFM01GcXFJaWoxUFM3aS9YV3ZwWjhObEZSUi9LUXJUd0hqZ284Y1NXRFFxMWRjM3FIMXI1REI3YWZjSGVRMVZsaFFXWEYzYnpxU2pPeTlZemNYRHMrODJsYTZWcGp4L0ZiUThsOVErSlpseU0zZjFwTkJVVlgvUHVnL2dDZnJQN1l6dDlwNDZ6dXkzWTZjeHc3ZjVyNHMvZkhVbll1NnFYZlo5UjgveVc3VHN5OXRlc0s2bFJCMzlOUHZQRFpPK1pteXY1RmF4YkdWZlBBT0QzM2Urcm9hNnVybFpWVlZYQjBHWVlmei9tNEROOURVT3pyYmZYVDRqTnZINHloNTJkdXRoLzlaRWZneU1lbEZRVjVha3AwVFZUaXhKL2t3MmNXZWxaT1M3dnRmR1VsYTV0cDYyMzFrOUlMMHQvQ29BMnAxdFllRVVOdTdST1VNT25xMmhxRCtvWVBQTlpRY0xOditwNUl3aUMrS2Nqd2JPL1FFMU5EYWV3c1BESy9mdjNGK0w5WWdBV0ZoWUR2YjI5d3dGQUlCQnduejU5dWxKMnYrTGk0a2ZSMGRHZUhUcDBtTW5oY0ZJNEhFNXlibTV1NHcydnRyYTIxZURCZzFQcjZ1cllOMjdjR01Ca01wdjhnbnYyN05ucUxsMjZiSEZ3Y0pnbUZvdnIyV3oyaTlUVTFBTXRERkVqS0Nqb3FxR2hZVGNtazNrekppYkd2N1MwdEhGS1hGbFpXZUt0VzdjR0dSZ1l1THU2dW00WU1XSkU1dFdyVi8xc2JXMm5PRGc0VEFHQWxKU1VjTm1EZHU3Y2ViV3lzckxodFd2WC9JdUtpdTRCUUhaMjlpL3YzcjJMOC9UMDNHSmxaUldTbXByNmx4UkxKLzdaT0FDbnBjQVpBQVE1T0l6b1ptN2VFd0JFWXJGb1czejhLbm5IR2Vua05HN253SUhIWHBTVVBCdC83dHlBdUp5Y3hqOGNtV3gyM3ZSTGwwWTRHeGk0VGZYd21HK3FvV0Zld3VPVlNMYi9tcHA2dEU0a3Fsc2ZFUEM5amI2K2VYWlpXVWJMWi9td04rWGw2WWVUa25ZL3lzKy8wMW8vYnpNei94a2VIbCszdE8xV2RuYk1yZXhzZVJtcUVyWFBpb3RiRGJCSnJBOEkyTGsrSUtCZE5kODRBTWMxSXNLNG9xS0NMZDNlMnVJT3NqWFBBTUF0UEZ6RFZrL1BjVzlRME1tS21ocDJRbUZoL05Ha3BQOWR5c3M3STN0c2lYS2c4c0NUSnpzT1BIbXllMXluVGhQbit2cXUxRlJWMVduUCtEL0cvakZqb3AzMDlEcnZTMGo0YmxkQ3d2ZVFxVzkyTWlYbENGY2c0RTV4ZDUvTklabG5uejA5aHk3ZTZnWW1acm4zTDhrTk5yVkVOZ3RLd21ua3dzVjJBYVBIVmJPS21OWGxSY3lIZTJkL0JRR2xXUkNOSnhid2E0cmU1dUlNdGtyYWZMNzg5bnNLUlVFaExmckEvMW82TmxWSmpWNHZGQWp3UHNNcjdlcFBCOXN6Wm9tYXd0eTg2R1VEZTBKYld4c2NUcXYxRHdFRGRYbEJ5T0I5VDV0OEZseFpQYVFQTStsV3EvVVBiWG9FandBQXh6NFRRa1U4ZGtWdXd2VTIxei84MkdtYkR3OHQvNXFaZE91T25vbERZLzFETlgxems2NnpkdXl4OGg0NDVPV0YzZDhuL0xScURZQmFmVnNQejM0YkxseXA0WlFVeDZ3YVJPb2ZFaTNxMjNIUWxINE9RVk1BNEd6eWlXYjN4eE04SnEvV1Z0TXhYSEx4Sy84WFJTL3VBY0Nkekp1L3ZDaE1pcHZpTTNPTG4xMnZrSE12VG41WExham1IbjF5WUExKy8xS3NxcXFxcWdvQWlqaEYrUTl5N2w2OG1SNTk3QzM3N1FzQXVKbDJKYktzc3JRZzFIZlc1aTdtWGZzYUlXZk1BQUFnQUVsRVFWUmZUNCtPZUZYOHF0azl3Z3pmaFRzTjFZMHQxMTlkT3Z4UlhyeGtCVjZCbjIydmticHFlbzAxSFROTDA1N3RlN2huMGFkOGJnaUNJQWppajZEK2taMFpESVlmQU5VL09naExTOHNnSFIyZHptM3BhMmhvMkEwTml3L29hR2xwV1d0b2FPaEpiMWRSVWJHMHM3T2JBRUFIZ0ZKTHgzaXZ0VzNFNTAzRm5jRm9hN0Y4dXJHNnVvRWhuVzRFUUUxMm96NmdNYWhEaDVEM0R5bWVSa1krZjJSZ0JvRDZIOW4vejJha3JtNDR4TWxwakQ2ZzBjWmRGTllHQk94d05qQm9WZ1M5QlVvcmUvVFkyc29pREg4SVExdmI4Zy9zM3FiUHl1WGR1Mi9xYUdEZzN0YUR5cngrWUtHbFpkUEc1L1lQTGRCQS9EbW14VlNMMi9PZmJOWVVBTmo2aFl5WkZsTXRkaDQ2OStzdkwzSnFPdzJadTBCNnUzNEg5eTdUWXFyRlJrNCt2dTBabTFYWHdjTyt2RlFwY0ExWnZNekF6dFY5eXJuU3FvQWxFVCtqaGM4MVdaNFQxM3d6TGFaYTdEbHgzVVo1ZmJyTy9QN0g4U2R5VzZzTHB0amU1OGZDZTJDemxUU254VlNML1JjZE9qcHM5OFBFc2NleW1xM2VxV2xtYS9jK2tOWHFGN1NkaGk5Y3JHM3Q3Q3A1Yk9UazR6djViSEhsa08vdlBocXc4ZEwxYWRHOCtqR1JhYmx1bzVldW90TU5qYlFNN1d4dC9VTEd5QjVIejhUQlVmS3psUDV2V2t5MXVQT29wU3RhYW0vcDV5N1pCZ0RxNnNZR2ZkZWV2V1JnNTlyNFdXTFRjOHk0S2VmTGVLTU9wMlJOdmN3VnlyNHVpTTlmZ0czZk1VWmFSdFlmNnFjRkxSMGpMYU5tOThjTWJZWmxZSWYrRTdTZzFkYjdZMlg4Q2I5ck5LR3BxNnRxWWk1bk0rWDllV2x5dGhNRVFSQUVRUkFFUVJEL1p2SUNJKzNwNno1dStacHBNZFhpMEtoeXZsUFFqRm15MjlzYlBGTlhOemJ3blJtK2EycDBsYWpIL0gxSDhQNlBZWVpMang0VFR6UExSeDlKZmVNUU9INHlBSlVXZGxmcVBtZlAvbWt4MWVMQUZTZlBBRkFBQUJXR3RlWDdQOHhwa2pGTlBNMHM3N2YrZkxPRlBxUW9Ub3VwRnJjVWdHck9RRjA2ZUVZM01ERDJuUm0rYTB4a1dxNGtzRFpzMTRPbjdtT1dyWmJkczYzQk0rbit2alBEZDMxNXNhSnUxS0dYbWFxNnBtWU43VGIydmpQRGQwMCtXMXo1NVVWT2JjRGl3OGYxTzdnMy85SkZSMGZMb1YvejZaUFRZcXJGOW4wbVRwRnRkK2dYT2cwNk9scXk3ZExCTTJrYUdocjZQWmRFbkpnV3phdjNtckpoQ3dBRnR6RkxWazZMcVJhLy8zbVNJQU5CRUFSQi9BZVFhWnNFUVJBRVFYdzIvdWlDQVFiMlhid3JtVyt5Ym13ZUU4SjVtOXFtQlFGa2FSbFpXaHM0ZCt0dTRUTmdrS1ZQMEJCUlhWM3RvLzJMNXFkR0g5d3I2VlAwOHJmZnpzN3M0dVkzYi9lZUhvc09SWGFkR2I2YitlSmVYRmxXNHJNSzVwdk0wc3puaWIxWEhEMmxaOVBaTGZYeS9qMFA5eTlhQ0tBZUFIcDg5ZjMvTEx6NkRRUUFpTVZpVUNnVWthQ21KdW5VMW04L05EWlZIV01qVFRQYlZ1c2ZVbW1xVGJMaGVBSkJUY2NCVTJlV1pEeE5TTG53WS9pYmUxSG4rZVdGQlpKc0x1bSs4bXFlQVFDTG1aR3VaV1JocmVmbzYyUFF3ZFBidEhOQVQxMXJGMWRoSFovL0tucmZua2Zudmx1UDh2SktBS2dzeU01OHREOXN3YU5mdjEzVHlYL1NESmZoY3hmYTlSdzM0ZDJyQi9HSko3WnNZQ2JmYmloVndXWlhaRnlQYUhQOXc3YjNOVkIzQ1prMDIzM1VrcFcxdlBMeTZGVURBeVgxNTVKUGJkL01MeThwN2o1LzcwRU5FeXZybUsxamc4SGhrUHFIQkVFUUJQRVpJOEV6Z2lBSWdpQStHMzkwd1lENy81czFuU2NRMU1nTGhvanFCSFU4RnJPd1hsQlQyOUoyVlQwejAyRjdIaWZUMURRMU9RVVphVW1udG14OEU3UC9BSmZMWmNuMjViT1plVGMyaEF6UnQrdnMwYUZQNkpmbTNnTUdXZm9HRFluYlBuVWl1RXdXaFVLaDNQbDJYRWoyZzZoejB2dWxYVHU0bjUzejhvV0NBbzFHb1ZJVWFybnM4cXpmb3M1d21lbnBIN3B1MzYrKzIrbUw3OXBWL3hBY0R1ZW5TWmJHa0tsUjJGcWdVcmJtR1FBY0RyTFUwRER2Nk5ocmFlVEoyaW9PdXpqMVFmeXJtQVAvUzN0dzdvenNzUnVWbDFlbVhOaTVJK1hDenQwZCtrNmU2RFo2NlVwbFRlMC92Zjdod0MwL1Irdlp1SFIrY1Q3OHUrUlQyNXZWUDB5L2NmUklYVTBWMTJuQWpObmdjRWo5UTRJZ0NJSWdDSUlnQ0lJZy92bGNSeTVaRGsxTjNiYjBkUjR5Y3k2MHRiWC9qSEVZMkxtNnF6Q3NQNjdHbjViV254VVlVdkQ1Y3NzT0F5dTNOdFUvOVBweTQ5YTJUb0Z0cjQ5K2JocTBxZjVobDhuck4wblhMUHN3ZlExcnYrREcrb2RhUmhZMmdENnBmMGdRQkVFUUJFRVFCRUVRQkVFUUJFRVFCRUVRQkVFUUJFRVFCRUVRQkVFUUJFRVFCRUVRQkVFUUJFRVFCRUVRQkVFUUJFRVFCRUVRQkVFUUJFRVFCRUVRQkVFUUJFRVFCRUVRQkVFUUJFRVFCRUVRQkVFUUJFRVFCRUVRQkVFUUJFRVFCRUVRQkVFUUJFRVFCRUVRQkVFUUJFRVFCRUVRQkVFUUJFRVFCRUVRQkVFUUJFRVFCRUVRQkVFUUJFRVFCRUVRQkVFUUJFRVFCRUVRQkVFUUJFRVFCRUVRQkVFUUJFRVFCRUVRQkVFUUJDRUg1ZThld0IvaDRlRnhHMEN2djNzY0JQRVBGSitZbU9qM2tmc3Flbmg0VEJTTHhkTUF1RklvRlBxbkhCaEJFSDhaZ1Znc3pxRlFLR2ZFWXZIT3BLU2swazk4ZlBKWlFSQnR4d1B3c3I2Ky9xZms1T1FJQU1LL2UwQnRSTjdueEg5QnRWZ3NUZ1h3VTFKUzBoRUFncjk3UUFSQi9QUDgyNE5uNHI5N0RBVHhUNVdZbVBneDcyOUZEdytQWHdFTS85VGpJUWppN3lNV2l3c0VBc0VYS1NrcCtaL29rT1N6Z2lBK1hreGlZdUl3L1BNRGFPUjlUdnpuaU1YaTIwbEpTUU5BQW1nRVFjaFEvTHNIOENtY1AzLys3eDRDUWZ4akJBY0hmL1MrSGg0ZUV3RU10MmFZWU5XRXliQXpNNGVHbXRxbkd4eEJFSCtaV29FQXpMSlNSRjY3Z3VnSDhXWTBHdTBBZ0lHZjR0aVN6d3BETTJzRXoxZ0dZMHM3cU5JMVBzV2hDZUt6VkZOZGhYZDVieEIxZUR1S2NqS0QzTjNkWnlVbEpmMzRkNCtyTlpMM3VabVJPV2FObUF0TGhoWG9xdXAvOTdBSTRwT3JycWxHZm5FZURrZnRSMVorWnFDN3UzdFlVbExTMXI5N1hBUkIvTE1vL04wRElBamluK1A5dEF5c21qQVo3ZzRkU09DTUlQN0ZsR2swV0ROTXNHWlNLRFRVMUVDaFVQcTZ1TGpvZklwalN6NHJnbWNzZzNWSGR4STRJNGdQVUZGVGg1V2pLNEsvV2lGcG12UjNqcWN0Sk8veldTUG1vcU5OSnhJNEl6NWJhaXBxNkdEcGlOa2g4d0VBRkFwbDdOODhKSUlnL29GSThJd2dDR211QUdCblp2NTNqNE1naUU5RWtVcUZwWkV4QUZBVkZCU2NQOUZoWFFIQTJOTHVFeDN1MzAwayttZk12aE1LNnBDZG1vaGFmdldmY254MjZUdUloTTFuTWxWVnNQRXU3ODJmY3M3UGphR3BwZVNmVG4vbk9OcklGUUFzR1ZaLzh6QUk0cTlockc4cythZjkzemtPZ2lEK21VandqQ0NJUnBKQ3dDVGo3STg1ZFBraXlpbzRmL2N3L3BYRVlqRjRmSDY3OTZ1cHE0TkEyRFNBd2VQelVWMWIwMkwvT29FQW9ucFJ1ODRocWhlaFR2alBDSkswbDRaYVE0MXZLcFg2U1ZKSEpKOFYvNWFNTTdGWWpKdW5ENklvTjZ1eHJaU1ppL0xpUXJCTGlwcjl4M3BYQUU3WnV4YVB4U2tyeHJJUUg5VFZOTHhPQmJVMTJENTNCQjVkUDlldU1aMC9zQlV2SHR6NitJdHFnVkJRaHdQclpxRzhoTm1tdm5lamppUDdWV0tiajc5ai9rZ1VGN3h0MXY3ZzZoa2MrMjdwWHhaRWpOeTZHTS92My94RHgrRHp1UGoxeDI5UVhsejRpVWJWTmlwcURXL0JmMFBoZmNrWVNjWVo4VitocXR4NC82djZkNDZESUloL3BzK2k1aGxCRVA5dG5Db3U3cjE0anI1ZTNsQ21LYlZyMy9yNmVpUmxacUNqbFRWVWxaVS95WGlPWHIrQ1hoNmUwTmZTYmxQL3Nnb090dng4REZ0bXpJSVNqWWI2VmdKSTZxcXFvRkNhcmdWUnpxMkVRQ2lFa1k0dWF1cnFvRVNqUVlIU2ZMMkllckVZZFFJQlZKU2FQa2VoV3pkaFNEYy9EUGZ6YitNVk5sVmRVNE9WaC9aanlkanhNTlUzYUd6UExYNkg3Mzc1R2JPSGpZQ3psWFdiamxWWVZvcmcxU3R3YXQxRzJKaVl0SGtNaS9ic2dvMkpLUmFQR2RmWUZ2UG9BUTVkdm9nVGE3K0JvWGJUMllxckR1L0h3OVFVVUJWKy93NnBpcytIbW9vS0ZDZ1UxSXZGcUs2cGdicnE3L2ZQUXBFSWZiMThzRzdLMUZiSE12SGJiN0RoeSttd1pwamdiTndkYU5McDZPdmwwK1pySWY0Y25MSmlITjR3RjNPMi9BUmRReE1jV0RzTHRmeHFLTHgvRGRUd2VWQlJVNGRZWEk5NmtRZ2QzTC9BeENXL2w3eEplUndMcHk1K29MMS8vMUJwTkFEQWI1ZFBvcXFDRFFmM3J1MGFUK0xkSzFCUm82UHpGNzAvMkZjb3FJTUNWYkZ4clBJb3F6Yjg0VWVsTnIyOTQ3TExvS2pVL1BNdDRmWkZNSE15d0xCc25tUWhFZ3FocnRYMGZVTlZWQVJWc2VHNkJiVTFVRlJTQW9XaWdHNERSNktzS0E5OGJpWFV0WFVoRnRkRFdGY0htckxLQjYrdHZjcVllVWhQZW9DZ2lYUC8wSEdVVmRUQXJTakh6K0VyTUhkTEJCU28xRTgwUW9JZ0NJSWdQa2NrZUVZUXhMOWVXVVVGMWtjY1JsOHZid0JBUVdrSmhxNWMybUxmbUczaE1OYlZhM3hjTHhaanhvNnR1UER0TmxnWUdxSG53am1vcjYrWGU2N2JQK3lCNGdmK3lLSXFLSURhamovRWhDSVI0cElURy84d0xpd3R3YkJWeTFyc2UrZUhQZEJTYjVvRjhPMnhTQlN6eS9IVHNsWG9NVzhXbEdrMEtDZzBEd0NKMFpCeDlXamY0Y1o5eTdtVmVQRW1DOHZIZjN6NW5meVNZanhMVDRPK2xsYVQ5b1RYcVhpV25nWWpuWmJMYkFtRVFvZ0IwS2pVeG9EZzAvUTBhS25UWWMxZ05Pc3ZML2dIQUdONzk4SENIM2ZDejlVVlBrNE5NeE9qSDk2SHIzT25ab0V6QU5nK2ExNnpOcy9wVTNCODFUcFlHVFBBWkpWaDhQTEZ1THQ3M3dldlgxWk9VUkhxeFEyTFFXdXJhMkROVHdlUlYxeU1hWU9HdFB0WXhLZEJvVkF3WXRZcVJHNVpoS3ZIOTJCODJHYXNQbnlsY1R1WHc4S21hUVB4emJIYkxlN1BxMlRqd3NGdGVIRHRMRUptcm13NEppaDRsL2NHZDg1RlFDaW93N2JaVFJjazdEVWlGUDNHenBRN0pnVXFGZHEvVHhGcTFaR05DNXBsaU5FMXRMRTI0cnJNZFNxOC8zL1QvYmZNR2dZYVRhbjVCZ0JwaVErd2RkYXdKbTMxOVNKb2FPdGg2WjV6RUl2cklSSUtRVldrZ1VKUmFBek1yeDdmUE5ndW13MjI3ZXpqTmwxZmU5dzRmUkQxSWhGMkxCamRiQnVGUXNHc1RRZGgyYUZ6ay9hQ042K2hTRk9DZ2dLMXlWUFFhMFFvNHFLT2dmazJ2VEh3S0JZM1hMKzR2aDRNS3pKeml5QUlnaUNJQmlSNFJoREV2NTRrbUNYSk9xTXBObnkwUFRzVTJkaW51cllHZm5OblF1bDkxb1RzdnBMLzE5WUpjSGJqWnBqbzZUZnB4NjJ1UnNDQzJjMENaNzZ6cGpXYkxnZ0FJOWFzYU5ZR0FBLy9kd2hLdEtaam9DcFEzLysvNFE5ZnlYYnA4VmRVVmFIWDEzT2hMQk00T25jM0ZvOWZwK0wwK2sxUW90R1FjT0JJNDdiRWpIU3NPWElRTWR2Q1d4d0xBTVMvZUE1OUxXMlk2T21qc3BvSGthZ2V0WUk2NkdwcW9mdWNyMXFjMm5oLzc4RW1BYXlNZ254MGRlN1VMT3Z2NnFPSDhPbm9qRHFoRUV4V1dXTTdRMWNQRkFvRlAxMkp4c0hMVVMyT3E4dU1VTGxqbG41ZWFnVjFVRktrd2Erekc4YjM2UWQxbFlaQVlYcGVMakx5ODdEdHF6a0FHZ0tVWXJHNDhiWHhLZFFLNmtCVGJKN2xwNkJBYWZ4Wjl1N2lCVzExZFhDcXFpQ3FGNkcrL3RPT2dXZzdCUVVGakYyNEVkVDN6Mzk4OUNrWW1kdkEzdFc3V2QvVFA2NkhxYlVqdWc4YUF3Q2dhK3BnN3RaSUhOKytGQ1VGT1FBYUFtckh2bHNLSjg5dUdMZG9jMlB3Ky9uOW16aC9ZR3ZqdmhKVkZXd29LQ2lBOHI0ZkJSUUk2bXJCTGlscTBrOU5RNnN4a0NQeDVlcWRvQ3JTR3MveDVNNWxQSXVMQWErU0RWQW9VRkJvK3JsVXcrZUJ5MkZCVFYwVFZFVWFOcCtLQndBVTVXUmkvMXI1QVQwQW1MY3RFdnFNMyt0ZUZ1Vm1ZZGZpaVkyUHd4ZU9RU2VmQUd3NmNSZUtTa29vSzhxSGdVbGpIUy93ZVZ3b3E5SWhGTlMyZXA2UGtma2lBYStmeHNQYXlRMTJuYjNSZTJSREZxaFFVSWQ5cTJmQXh0bWpXZUFNQVBhdStCSlVtbExEODAvNVBYdFBKQkpDVUZ1RG5OZlBHOXZFNG5yVTE5ZERqYTZCbFFlalAvazFFQVJCRUFUeDcwVHU0QW1DK05kaWM3bmc4cXRSd21ZREFBcExTeUVVaVVCWGJaZ3E1RDkvVnJOOUZCUWFBaDJpZWhGRTlXTFEzZ2ZEeEdJeGFnVjFvRkxiVndwU2lVYkQ3dm1MWUdabzJOZzJldjFxaE0rZTM2U3RvS1FFczc3L3JrbmdwSWpGZ3FoZWhBb2VEd0RBWkpXaFRpQ0Ftc3J2VTUzcXhXTFUxTllpSlNjYnFzcktUWUpXejlMVHNQM1VDU3daMDNTNnBFUTJzeENPbHBiTjJxVmRmZndRWlJVY0JDeVkzYVQ5NU5vTlVGYWk0ZmlxVGJBeWJzZ0N5M2xYaEJGclZqUUc5d3BMU3pGazVaTEdmVHluVHdFQW5GanpEU2dVQ3A2L2FhZ3ZGZi9pZVpOalAvamZRU2pUbERDK1R6K003TmtMaWxRcUtLQWd0N2dJb1ZzMllkZjhSWEN4c1cwMjFvYWYwZS9GeWlVQlRXa25iamJOeEJtMFBLengzMVA2QjJIZWlKR05qM2w4UG5ySXZFWmtnNTZTYTVKY2w2UEY3ODluMzdBRnFKSXp2VlplOEZSMkRNU2ZyN3FxRXZ5cXlzWUFrNWErRVFDQVhjckVzN3RYc01EMVdKUCtGZVdsU1BydE9teWNQWnUwNnhnWVk4N21JNGlQUGdVQWVId3pDdm9NYy9RWjh4WE83TjJBL3VQbmdBSUtMa2Y4Z0FIalo0T3UwWFRhOXVHTjgxQ1VrOW1rN2NyeEgzSGwrSTlOMnNaOXZRbXUzZm8wYWFQSlRMa3NLWGdMaHFVZGZ0NnhFcmtaTDV0dFA3aCtEa1JDSVdadVBBQUwrOS9YaUZCUVZFUk5kWlhjakxCbElUN05waTh5TE8zdzdTLzM4T3JwUFp3SVg0bEZQNXlDcnBFSkZHbEtLR1htWXZmU3lRZ2NFWXFBNFpQeDV1VlRITnUrREdQbXI0ZFRGNzhXei9HeDJDVkZPTFZyTGZxUG53Mm5MdDJ4ZThra09MajV3c3pHRWFkMnI0T3F1Z2I2ajUvZDRyNWJmbjNZWW50cXdsMGMrMjZwM0l4RGdpQUlnaUFJQ1JJOEl3amlYK3ZTL1hzNGVEbXFjWXJjbUExcm9LcXNqRi9XYkFDQUpsUHVKSmxuRXZkZVBNZUtnL3NhTThuR3JGK0RPcUVBUXBFSW85ZXZickZtbUxxcUtrVDFvc1pNTVFDZ0FERFUwV21TcWFaQW9UUnJxM3NmOUpHdVY3Ymx4RkU4UzA5cnpDWVo4ODBhMUFrRU9MMStVMk9mMnJvNjlQcDZMa1FpRWNiMzdmLzc4WVJDYkQxNURFRmR1MkdFZjA5VThualFwUCtmdmJNT2orSnErL0M5eWU0bW00UzRRQVFON2hyY3ZiaVZJaVc0T3lXNGxnYjM0a1dDVXlndGJaRVdkMExSNGxZSXBBUkNRa0owL2Z0anM1Tk1kaU84TDMzYmZzeDlYYjNLbkRselp1YnNabmJtTjcvbmVSeXRocXhtRklBeXVzYitlUGtubCsvZFpjdWtxYmpsY2FiTnhDODRzMktOSU41Wm00T003V1lSN2VTeVZjSzYraU9Ib0pRcldMWnZOK1dMQkxKeHdoUmhYYXBHUTYyaEExQ2t1ZjlNNGFUcE9jVlcvN0Nmb2dINXFWbW1yTlg5WnNaUnBlTEl3cVVvNVFyUnZOWWZPWVN3eWRQSjcrMGp0T24wZWd2WG9QbjRqeTFaZ2F0VEhpcjNEMmJmN0ZCUjJLYlo1VmE1ZjdDRmEvSEl3bVZXODh2Vkd6R1lKY05HVWFsWWNWRzcyZjBtOGIvbCtwa2ovUEROUW1GNTJzYkRPRHE3VWJ0Vk44NGQvSmI3MXk3Z1c2aVlzRDc4NlBlNGVIaFJxVjRMb1UydjAzTHR6QkdPN2QySVIxNC93QlR5SjdPeFFaMmFqTXJSbWFWanUyT25jcUI0eFJwVWI5YlI0amlHenRsZ0NuMjBzVUVta3pHemQxTjZoU3lnWUlueVFwL3BQUnZpNHVGdHNlMjlxK2Q1ZERPY1ZzR2pBSGorOERaVkc3ZWxWYStSUWc0eU15R2RnaGd4YnpOZWZnVXR4cEZoL1c4Nk8yUXlHK1FLSlErdVh3Uk1JWTAyTnJiRXgwYXpjYzVvQXN0V29XNmJIZ0FVS1Z1RnVtMjZzV1hlZUpwOU5vZ0dIWHE5OS82eTR0YWxFeFFwVTRWYUxic0EwTGJmT0xiTUc0ZHZ3V0xvTkJwNlQxcHNrZXN0SXhwMUNrbVpDcmtreHB0ZXZHUjIvem03ZTFyTXE0U0VoSVNFaE1USGpTU2VTVWhJL0d2cDFid2x2WnEzWk9HdUhldzg5Z3RuVnF3QklDWStQc3R0REFhVGVGRy9RaVV1ckZvUG1JU1IzVE8veE5mRGszb2pCck56K214QitCcS9laVZqUCsyR2o3dDdsbU8rZnZ0V0ZJcHBNQm90MnN6dXVJd3NIekZHT042bTQwWmFQWDZWblIzN1pvZmk0ZXdpY3AwcDVYSTJUekNKaGZlZlI5QjMzaHhDQnd5bVJQNkNnRGkwRVN4ZFl3Qy8zYjlMaTZBYWxDbFVoTWQvbWlyT1pRNHB6UTZ6YUpTNU91dnhxNzl4NGRZdHRrNmVKbXJYNmZYWXlHUldSYm05cDA1dzhmWXRRQ3oyWldUYmxCbVVMRkJRdFArc2lqSTQydHZuV0RVMmMrR0ZuTWpjM1Y2cFpNbWVYYmpseVVOd2kwOUU2eTdkdVMySVoycXRoa1c3ZHpLa1hRZGNuZjRkMVNuL1B4SFV0RDNWbTNZZ0lTNkdyd2EyeGpZdHZOak5LeS9sYWpZaUpTbEIxRC95eVgxcXQvcE1KTVRzWFQySFovZC9wMjNmY2ZnWEtjbnN2czNSNjdTOGVmbWNxT2VQaVk5NWhVNmpvVzdyN3RSdmJ6MS80SzN3a3dTV3FVSWVOMDkwV2cwcGllOXdka3NYMkEwR0ErclVaTFJxTmJjdW5hUk1VSDFoblVkZVA3NWRkUVNWVXg3cXR1N084MGQzNkRKOE91cVVaSDYvZUp5Z0p1MnQ3TkVTdlY2SHZZTVQwejl2WkhXOXZZTVRCcjFscUxaV28rYjNDOGVSeVd6WXNYZ3kxWnEwUjVPYWpMT2JKOTFHenhIY2FucWRsZ2J0ZzVISmJIRDJzSFREL2pmVWFkME5vOUdVajlKZ01JRFJpRTZqNGRITmNHcTEvQlJOYWdwSys2d0w1TjBKUDgzT1pkT3NycHM3Ukp6emJlU0NNSHdMRmJmYVYwSkNRa0pDUXVMalJCTFBKQ1FrL3ZXYy9kMFVGcmo5MXlPOFMwNmlTMzNUZzZHMXNFMk5UbXZSQnZBeTVnMWhodzladEYrNGN3dGQyc09rd1doRXA5ZWp6SlN6YXZEaStSYmJXV3ZMaWRkeGJ6bDI1VEpOcTVncU0xb1RrUWExYVUvLzFtMEJrL1BxVFh3Y1kxWXVvM0hscXRRcFYwRWt2TVcrZTBlLytWOHh1OTlBSEsyNHlScFZya3FUS3RWNGw1eEVaSFEwU29XQ1pIVXFlcjBoeDZJSTJWR25YSG5LRmk3Q3d4ZlBPWDcxQ29QYmRRQk1CUUlVVnR3Y1Z4L2NaOUd1N1lDbDZHZkc1UHo2c0Q5WmFvMEdnRGFUeGd0K25KNXpaZ3JWTmtIOEhjb1lNbXFtV0VCK3Z0eTZpVWVSTDVnVzNGYzR4djFuVDlHN1pTdnNGQXBtYmRuSTlZY1BhVmU3cmlTZS9RMWtkaVBaeUd4SVRvZ25PZkVkTGJxYmN1TEZ2M2tGbUJ4SWJmdU14V2cwOE9iUENCeGQzRkE1NXFGOS94QnNiRzJSSzVTOGpZNENRS2ZUY21qN0tsSVM0eWxacFE1dCszNkJzN3M0VjZLWnVEZXYrSGJsYkJwMERLWkpsLzdFUkwzQXhsWXVLaGlRbXBTQTBXamswZStYT1hkb0R4TyszbytUcTBtMDkvSXRRTDhweTFremJSQlJFVTl3OGZERzNkdVhOeStmODhNM2kvQXJWQnovd0ZKWnpzR0xSM2RZUDh1eVNJWTFWb1FFQTlCM3lqTHlGeXNEbU54NG52a0NlUFB5T1dWck51TG9udldFck5wUFlObXFiRjB3Z1Q2VGx3QncvZHl2L0xwckxTTVhia1BsK09HLzZ5K2ZQZUxXeFpOY09ma1RycDU1NlRWaEFTN3Uzdnl5YXkxemg3VER2MGhKQ2hRdlI3NkNSZkhJNjBkQVlIcklxbGswelJpeWFnN2J6TmdXMGlsSTZDc2hJU0VoSVNFaFlVWVN6eVFrSlA3VlhIdjRnRmV4TVlDcFVFRFlrVU0wcUdqS1ZYUnErV3JHckZ4R3pUSmw2VlMvSVRjZVBiUVFRQjYrZUE3QTFHL1dNYmh0Qnc2Y08wUHJDZU5FZlRMbTlhcGZvUktMaG80UXJUZUgrcG1wTjJJd1d5Wk5FN1dablY4WlNWYW5jdVBSUTA1ZHZ3NUFwMm1UcUYybW5DQ2VUZTRaek1uclY1blRieEE2dlo0VzQwZFR1WGdKWWZ1WE1URU1XVHdmWDA5UEp2Y010cGdiclU3SHMxZFJlTHU2a1pScW1adHI2SklGUEhqK1hOVFdZS1JKVFBpc1VWT0wvbG1SV2VTelV5b0pLbFdhbnkrY1ovUGhuMmxUdXc1K25sN285SHJzTWpuYnJqMTh3TWdWUzVEYnl0RllLYnlRa2N3VlRPTVNFMHdKd0syRW9tVjIvaG5UaEU4UFp4ZWNWQ3JVV2cwcWUzdVJXSGY4NmhWQ3QyMWg0ZEFSbEM4U2FER213V0FnSVRsWjVHajdwRVpOL0wyOG1Qck5PcDVGdlVSdk1LRFdhc252azVmMVAvMUFRbkl5TDE1SHMzWEtkTnp6T0dkN2ZoTC9PMjZjKzVXZnc1YWJoRFdaekZSaUVWZzZ6aFIrYURRYU1PajF0QjhRUXFWNkxaSFoyQWlGQnR5ODhncGlpNWR2QURKWkFScDJGQmU0TUJxTjZIVmFiT1Z5WkRJYlR1NFBRNVhIbVhwcDRZMFJEMjdoRTFCWWxGL003SUNyMTY0bmw0OGQ0TlNCYlh6eWVmcTFKbC9Cb3ZRWUc4bzNYNDZnOWllbVlnU2UrUUtvVks4RmgzZXVwdDlVY2U2MGpOZ3FsTm5tT3N0TVNLY2dvV2hCY3VJN2puKzNtWVlkZ3ZsbDF6cktWbStJZjVHU3FCeno0Smt2Z0NkM3J2TGcra1dLVmFqT3hjTjdLVkttU3BiQ21WNnZ5emEwMGhycWxHVDJyZm1LcDNldm85V29LVm8raU01RHArSlhPUDFhMks3L2VCcDM2Y2Z2RjAvd3g1MXJYRHl5ajdwdHU0dkVNM040Zkc3SUttUmRRa0pDUWtKQzR1TkZFczhrSkNUKzFXdzYrQk8xeXBibnhMVXJ0SzlUajQwSGYyVFBpYVBDK3NKK2ZqeUtqT1RQbURlTVc3MkNXbVhLTWFOM1ArNC9qMkRtcGcxNHVMZ0FzSHJNZVB5OXZKaTUrUnN1cnQ0Z0pQYlBHTVpwTUJwTjRVSWZBSTFPUjl0SjQwbElUcVppVVZPK3BWOFhMY05Pb1JUY1kzWExWMkR4bnAyQUtmbS9nNzA5NVFOTm9rNTBYQnlmejVsSlBrOVBsZ3diUld6Q083d3loVENtYWpUSWJXM3hjSEd4S3A1dG5qZ1Z1YTB0TmpJYjVtemR6TnZFQkJZT0hvN2VZTUJnTlBMaitUTzVPcGZNT2MvTXRBaXF6dGZmNzJYem9aK1ozRE1ZalZZckVyUitPSHVHdVR2Q3FGTzJQUFVyVm1McU4rdXlETm0weHZCbGkzbjY4cVZRQkFJUUhHT2pWaXhGSVU4WEpveUFUcWRuUnUrK05LMGFSTWVwRTNrWkUyTjEzRDV6djdUYWJpYXpPNjU4WUZIMno1bkxpYXRYbWJubEcvUjZQYjFidENKazdkZFVLMW1LdGVOQ1JDRzNFbjgvbGVxMXBFYnpUc0p5UWx3TVgvWnJhVFZ4L052WEx5M0Mrakp6NXFlZG9tV1p6QWFqMGNESWhWdFIycWtJUC9vOXJYdVBGc0lLZjc5NGdpSmx4QVVKa2hQamtTdVVPRGc1RTlTMFBlY1A3cUZ4NTM2aXlwc0dndzZRY2ZQOFVScDI2b09Ea3pOMVduM0c0dEdmRVJYeG1MejVMUXR0Z0tYN2J1N2d0bGI3OVovK05SNTUvWUYwc2VtUE85ZlFhN1ZVYWRDYVgzYXR3OWJXbHBLVmF3T215cUMxV25UaDU3RGxKTVRGOFBMWkk3cU5ubU45am43Y3dmMXJGK2c3ZGZsN2hVemJxUndvV2JrV1FVM2FrN2RBRVdiMWJzYU5jNzltMlgvRS9DMzRGaXBtTmZ4VVFrSkNRa0pDUXVJLzVhTVV6L1I2dllXREFTQTVPUm1ISEhMay9KVzhlL2VPRnk5ZVVMeDRjYXZIOTAvR25BUmJKcE5oTkJyZk81ZlEzNFhSYUNRNU9SbVZTdlZlYjZVbC9oa2NEci9JcGJ1M1dUWjhOQ2V1WFVFaGx6TnYwREM4WEYzNTRheEorS2xhdkNUVE5xN24vSzJiMUNwVGptbTkrZ0JRMUQrQTJYMEhVTVRQbjhyOWcxSEk1Y1M4ZTRmS3pvN28rRGdHTEFnRklDazFsYjV6NXdoVk9NTW1UY2ZkT2QxQlpEQWFyVlpXektyYW9zRm94RVltUXltWEU5cC9NSUgrL3VqMUJwcU9HNGxkcGxBaFR4ZFhLaFVyenU3alIza2UvWnFtVllLRVlnVmVycTRzR0RLTVl2NzVBZWkvSUpTQ1B2bVltblorQUZHeE1maTR1MmZwb2pEdnoyZzBjdUgyTFVvVkxBanczaUdiV2VVV3M3R3hvWDN0ZW16NzlUQmZkTzFPcWxhRGc1MnBLbUJjWWdMaGQyOHpvZHZudEsxZGg1UFhyZ0xaaDIxbVp1dms2Ulp0UDE4NHo3U042MUNFckZBQUFDQUFTVVJCVkNpUlB6L3J4MDhVRlhmSXlMN1pvU2prcG1UL0tXbzFmZWZOb1c2RmlneHFrNTQ3S25SN0dORnYzN0o0MkVqQTlObVpRejB6WWpBWStIci9QbjQ4ZDViRlEwY3lidFZ5Q3Z2NjBybCtRMzY3ZjA4SSs1WDRaL0RtWlFSYjVvMm45NlRGV1lwTkdYSDF5c3VYMjA4aFZ5cVJ5ZEovSjU3ZXU4SGFhWU5RMnFub09tcVdJQ2laMFdyVTJOamFFaHYxZ3JJMUdsS3RpVW1BZS9uMElRK3VYNlI1dDBHaS9pbUpDZGc3T0FKUXJWRmJUbjRmeGg5M3JsR2ljaTBBTktrcGZMOWhJYTE3aitaMitFbjJyNTFMOTdGZjRSTlFtSkVMdDJaN0xwa3ZBVytqb3l4Y2FDR2RncXorZHBldVZnODNyN3dpRVM4ampUcjM0WGI0S2Zhc25FWDdBU0c0ZWVlejJxOTB0WG9jM0xhU3k4Y1BVSzJSZGZFdUt5cldOUlZ2MEdsTmYzL1ROaDJ4cUdacVBnZGJ1UUtaekFaYnVmU2JMaUVoSVNFaElmSGgrQ2p2TEM1Y3VNRFlzV1BSWjNpZ2VmUG1EYjE3OSthUFAvNTRyN0YyN3R6SjRjT0hjOTMvelpzM3pKMDdGMjFhNkpoR294R0VwNGNQSHpKcjFpeWhyOUZvUksxV1c0eng5dTFiMFJoR281R2twQ1NyLytWVTJTMDZPcG9KRXlZUUVSR1I2M093eHRPblQrblNwUXRHbzVFVksxYXdiZHUyLzZxcW5GYXJKU0VoSWVlTy95VTZuWTZlUFh2KzErY3Y4Yi9IWURTeTRhY0RkS3pYZ0x3ZUhrSjcrU0tCMkdYSXExV2xSQWxzYld6dzkvWm1XbkJmUVNTMWtja280dWN2R3ZQRjY5Y0VlSG5qWksvaVpVd01QODFkeEcvck5uRm93UkorbXJ1SWx6RXh5T1ZpTVVhcjA3RjZ6SGgrbkx0UStNL0IzdDZpYmQyNENUaXBWR2d6NUZ5clVxSmtqam13ZWpWcnlUY0hmK1NYOEl0ODFyaUphRjJGd0dLbzdPeVlIYmFKbEZRMTQ3djFRS3RQRDMwOGYrdDNTaFVvSk5wR1l5VnYxNmtiMTRpS2plSDIwejhZdDJvRktWYXVPLzhwSGVyV1o4ZlVXU2dWQ2xMVmFrRm9jM1hLdzV6K2cyaGJ1NDZvZitYK3dWYi95dzN2a3BOWTlmMCtncHQvUWx4U0lyTzNiQktjYUpteFV5Z0ZVWEhCcm0wOGZQR2NCeEVSYkQ3OE03OC9lY3lXd3dmNTliZHdKdlJJVC81dUk1T2hTaFAvekx5SWZrMi9CYUZjdVgrZmJWTm5VTFZFU1dIZDhBNmRBUml3Y0M2eDc5NVpIbTlTRWorZVA4dVA1OCtpelNGa1ZlSy94K3hFV2o5ck9NVXJWc2ZidjFBT1c1aVF5V1FvN094Rnd0a2ZkNjRSTmorRXBsMEg4WG5JQW5Zdm44SHg3ellMNGc2QVFtbUhyYTBjTDcrQ2ZEWnFOcmEyY3JRYU5kK3UrcEt5TlJwYUpLUlBUbnlIZlZxNG81dDNQaWFzK2w0UXpneDZQYnVXVDhmRHg0K2FMVHJSY2RBazd2eDJSbkJnK1JZc1JuYjh0MFZlczB1ZWYvUDhNZUpqWDZPd3MrZlJ6WENTM2xrV1J3Rnc5L0dqZk0wbUhOcjJOY21KbG44UHVTRTNMK1pzc2hETXpjVUdzaUxpNFczQ2ovMEFnRnhwLy80SEp5RWhJU0VoSWZIL21vL1NlWGJ0MmpVQ0F3TkY3aTVQVDAvcTE2OVBSRVFFaFFybDdvWWE0UFRwMC9UbzBTUFgvYlZhTGVIaDRjSUQvSUFCQTlCb05OalkyS0RWYWpFWURQVHFaU3J0YmpBWTBHcTFmUHZ0dDZJeDlIcTlhSXlvcUNpR0RoMXFkWDlidG13aFR4N1R6WGhTVXBMRmVqczdPNUtUazFteFlnVXpac3l3T29ham8yT081MlZuWjRkZXI4ZGdNTkN5WlV0bXpacEZURXdNSTBhTXNMaloxV3ExcEthbWtwS1NRa0pDQXJHeHNjVEd4aElURTBOVVZCU1JrWkU4Zi82Y1VxVktaWGxNSHdwNVdtaWVJbE1lSnFQUmlFNm53OWJXVm5Lay9VT3hrY2xZT253VUxvNU94THpMdXJybW94Y3ZHTjZ4TTNPMmJ1YnEvWHRVeVNCdVpPYkI4d2dDL2YyemZVRExuRjlyLzVmejhISjFGYm0xYkdReXZOM2NoSXFkQUw0ZW5weGF2am8zcHlhaVlySGl1RG5sSVVXanRzZ1haakFhbWJkaks2ZXVYMlAxMlBINGUzbWowZW5ZTVcwV2ovK01aTi9wRTh6cU00RHBtemJRcUZJVlRpNWJaVkZOVTZQVHNYemZIcHBVcWNhVXozc3pmczFLUmk1ZndzclI0N0owMVpuZGMyWVNrcE96UEg1eldDeEFYR0lpVGptNGU5L0hlWmFSdU1RRVJxOWNocGVySzRQYXRxZDVVSFVHTEpqTHNDVUxtZHFyRC9reUNLeVptZGFyTC8xYXRlWG1vMGY4ZlBFY0svYVpycm5GQWdLNGVQc1d0Y3FVRTUwSG1DcG9idnZsQ04vOC9DTXRxOWNncEZ0UElkVFhqTXJPanE5SGpXUElrdmw4Tm1zYW96cC9Tck9xUWNJMTVXVnNERE0yYlFCTXVmUXlieS94WVRFTEk3VS82VXFqVG4xeTZHMkpUcXZoOGEwclhENzJBL2V1bnFkbHorSFViR0VTU0FmTlhzdnU1VE00ZjNBUGxlcTFvRVRsV3ZnWExpbXEvcGdRRjhPT3hWTklldmVXUHBPWFdvd2YrZVFlYmhrS0NMaDRlQU9nVmFleWEva01vdjk4eHVEWjY1REpiUERJNjArVEx2MVFaQko1QklFbzB6Vk1yeGVMczI1ZWVTMUNOOTI4OG1JMEd0TmZmRm01RGhyU2Z1ZVRFdUs0Yy9rTUY0L3M0ODNMNTdUdE80N0NwU3F5ZmNrVVFnZTNvMnoxQmhTdlVJTXkxUnNneitDb3JkdW1HOWZPSE9iWXR4dG8zWHVNMVhuT0RyT0FxVTVPeWxJa3krcnlyYlB5NHNBOFgwYWprZWNQYi9IanBxVlVyTnNDTjYrOEZuMGxKQ1FrSkNRa1BtNCt1anQxczNnVkVoSkNqeDQ5U003MDBQZnJyNyt5Yk5reVVkdDMzMzBuL0RzNU9aa2VQWHJnNmVrcFBHQ0hoWVVSRmhZbTJpWTZPcHFGQ3hkU3VIQmhVYnZnZWtuNy8rYk5tNFYxMjdadDQrWExsM3p4eFJka1IrWXhsR201ZERJZVowSkNBcjE2OVJMV0FmVHMyVFBiY2JOYXYzZnYzaHdGSkxzME40WldxeVV3TUpESmt5ZHo5KzVkdEZxdDZCamk0dUxvMDZjUHRyYTIyTm5aNGVqb2lMT3pNNjZ1cnJpN3UrUG41MGU1Y3VYdzhQREF6YzBOZzhId2w0cFg1czl3K0hEclZjam16cDFMc1dMWnY5R1grUHZ3OXpJOVhFYkh4UUVJMzVlRUZOUGY5YmhWSzdqejlBOE96bC9NdldmUEdMSmtJZTNyMXFOSGsyWUVlUHVZdGtsN1VKVGIybkxoemkwYVZLaUVrZHpiTkxJVFpYS0xOdE9EclQ2RFEyTFI3aDNZS1JTVUxGaVFQblBuc0dEd01Fb1hLc3liK0RobWJQcUd5L2Z1c0dEd2NDSEJ2WTFNeHIxbnoxajY3UzZhVktsRzNmSVZlQnIxSnlGcnY2Wmw5WnA4MGJXN0tQL1d3bDNiU1VsVkU5S3RKMDRxRlV1SGpXTHFOK3Q0L3ZvVk9yMWVWQXpCWFBSQXE5TmlwMUFLNFlnWjg1d0JXWVlwM25uNlI1Wko4N055aUNXbHBBaWZwN1ZyZ2Q2ZzUvQ2xTeXpmdDRkQWYzL21EUnlLUWk2bnFIOEFHOFpQWlBqeXhYU1lFa0xMNmpWcFdhTW01WXNVUlc1cmkxcXJRYTgza0ppYXdxdllXTzVIUE9QTTd6ZjQ3ZDVkbWxVTjR0TkdUYmp4NkNGN1R4NW4xcGFObENwUTBGU2R0R28xZkQwOFVXdTBITHR5bVpHZHV2QnB3OGFBeWRXWGtKeU1ScWNUUkZZdlYxYzJUWmpLek0wYm1MWnhQVEprTkErcWJ2VmNKZjVhcWpWdWg3T2JweWpYbVJsekxrT2owU0J5bUpuNTl1dlpYRHR6QkJ0Ylc4clhiTXpveFR1RTNHQUFlZk1YWWNTQ0xWdy8rd3NYajN6SDZRTTdVQ2p0R0xmaVcxU09UbHc4OGgzSDkyM0MwZG1WQVROVzRlVGlCcGlxV0Q2OWU0UDQyR2llM0w1Q2wySFRMUGI5SnVvRktVbnZHREQ5YXh6eXBJdTQ5ZHYzRXZVN3VHMGxFZmQveDhiVzFpS2tVWk1xdnRlWnNQb0hxM09rU1UxaDAxZGo4QThzSmFvRWFrYXVWS0xYNnppNVA0emZqdjlJdFNidDZUTjVDWTdPcHZNWkZ2b05OODcreXJtRHU3R3pkNlJDbldhaTdYMExGZWVUejBkUXJtWWpxL3ZQQ1lQQmRHMlpON1JETm4yc084eEtWYTNEaEZYZlcrMXJNT2lwMnJBTmxlcTEvRXVxaEVwSVNFaElTRWo4Ky9ub3hMT3paOCtTbEpTRXQ3YzNHelpzUUtmVFlXZG5KemlRekRtNzlIbzlhclhhSXZlWTJhRzBjT0ZDbkoyenJweldvVU1IQ3pkVFJzeWlqVmFyWmRpd1lRQWtKaVppTkJvWk9IQ2cwRy9seXBYQ09OSFIwZWoxZWhJVEV3RjQvZm8xV3EwV2xTcjl6YmJSYUNRMU5aV0hEeDlpYjI4dmlGcG1oZzBiUnNPR0RiT2ZwRFFpSXlNWlBueTQ2SUcxWThlTzJZWmpkdXZXVGJSODVjb1ZacytlTFN5YmIxUXp1K24rYnViUG4wKytmT2w1V3N6T015Y25wNy94cUNSeWl6N3RnVXFqMDJHdlZISWszSlRMUjYzVnNQNExrM05xZEpldWVMdTVzZUhuQTNSdllucWd1L0xnSHI5ZXZreWpTbFV3R295RTM3M0Q5T0MrSktlbUFxWmlBWm5KVGNFQWpVNlg2ekM4MWQ5L3g1bWIxd1VoRUVDdk4rMGpkTnNXVGx5L3lvYnhrOGpuN3NHVWI5YlNlKzRjeG4vV25mS0JSWG1Ybk1UcU1lT3BWS3c0cjk3R3N1YUgvWnk1ZVoyazFGU0d0dTlJOThiTmtNbGs5R25abW5vVktoR3k1bXRHclZqQ21yRWhBSnk4ZnBYRDRSZFpOMjRDYm1rT1ZhVkN3YnhCSmlmcmlJNmRSZm5kZkQyOTJERnRGb3Ewc0ZoTldnaHFScmRZcXdsalJlZDM1ZjQ5TnZ4OGdOaDM3M2lYbEdSUnFUUjl6aXhkSVFCN1Q1MWcrYjQ5K0hsNmtjOWRMRlN1Ky9GNzlwOCtSYXBXdytDMkhlaGN2NkhJTlZqRXo1OXZaOHhoeFhkNzJYL21KTitmUGMyaUlTT29YN0VTejErL3B1ZWNtV2kwV3ZJNE9GQ3lRRUZxbEM3THBPNjk4SEYzQjB3aHdKODNhOEd6cUNpK08zT1NRNWN1MEtDU0tjbTdzNk1qVzZkTUYrVlUyL2JyWWI3ZXZ3OC9MeSs4M2R5RWRpZVZpZ1dEaC9Qa3p6OHA3T3NydEJjUHlNK3ZpNWZUWnVJWE9OaUxyOVVTSHg0M3I3eFdoVE13T2FyY3ZQS2kwMnBSS0MwL2l6cXR1MUdtZWdNQ3kxUkJZV2M5cEU4bXM2RmluZVpVck5PY2xLUUU0bU5lNCtMdVJVcFNBZzl2WEtKSW1TcDBHakpaSk03NEI1WWkvT2dCL0l1VXBHSEgzaFpGQkFEeUZRaGt3SXhWRnUyWjhmRHhRNmRSMDZMSFVKSElCbENnZUxsY1ZkcFUycXZvTWZZcmtXTXVJOU0zL1FLQVQwQmhtbjAyU09RcU04OUJoVHJOcUZDbldaYjNDblhiZE0veE9MTENhREJRcW1wZHVvNllhVFVIMjQrYkZtUHZZUDEzVzJtblF1a3RQaThYZHk4cTEvOEVvOEdRNVRsTFNFaElTRWhJU01CSEpwNFpqVVlPSERnZ0xOdmIyOU81YzJma2NqazJOamFpaHk1enlHUkdaeGlrT3gvR2pSdVhZKzZOekM2SkVTTkdFSk5XM2ExSGp4NVVyRmlSTVdQR0VCMGR6Wm8xYS9EMlRuOTRmdjM2TllNR0RSSkVQWUMxYTlkeSsvWnRZZHd4WThhZzBXaFl1alE5L0VPdFZ0T3JWeS8wZWoxdDJyUVI3ZC9Cd1FHRlFrRlNVaExSMGRISTVYS0xjekFhaldpMVdnSUNBckN4c2NIQndVSGsvcExMNWN5Wk0wY2tOSUVwbDl2bzBhUFp1SEVqQ29VQ2c4RmdWV1F3NTVtTGpJek1kdTdNeDZMUmFDemNlLzhONWdJQk9TR1R5WEIxdFV4R0xQSFB4RjZwcEg2RlNzSnk1L29OY1hGMHBHc2pjWTZ3N2syYTBhNTJYUnpUQk9leWhRTUZKeExBNmVXclVjamxxTFVhZGt5YlJmR0EvS0x0LzR4NVE1NWNoREdIRGhoTVh2ZmNPZElLK2ZxQ0ROclVUTS85WmE5VThsbWpwdFNyVUpHZXpWb0l3dHJjQVVQWWZlSVlEU3RYd1QyUE0yR1QwbDBxUG03dUZQSDFJMW1keXJEMm5RUm5uWmtpdm41c25EQ1ppRmRSUWx2OUNwWDRibllvbmk3V3YrdWZOV29xV2xiSzVhSTVDZkQyc1Fpei9HbnVJdEZ5MlNLQmZGS2pGa1g5L0NrYWtEL0w0Z1VWQTR1eGFJaWxzTmFpZWcxSzVDOUF1U0tCRm1HTjVRT0xvcFFyNkZ5L29mQ1pac1pScFdKQzk1NzBhOVdhaTNkdVU3K2k2WHNTNk9mUHptbXpjSFowek5JTlo2WkEzcnlNN3R6Vm9qMXpNWUpPOVJwU3ZWUVpTdVF2WU5VbGwxRTRBOVB2ektKZE8rald1R21XaFEway9qZTRlZVhOMG8wRkptZFpib29MbUZFNTVoRkVNcFZqSG5wUFdvS05sVUljdmdXTE1XenV4dmMvWUNzRU5XbWZjNmRja0JzUnlkWldEamw4WmYrS3drRUtPM3Q2aFN6SWN2Mzdob0lXS0Y2T0FzWEwvYmVISmZFUFo4K3ZPMmtTMUF3M1ovZS8rMUQrWTNScERuVzU3Zi8rMGUyZk9uLy9wZ0psRWhJUy96LzRxTVN6MDZkUDQrbnB5Yk5uejRTMi85UUJsUnZuV1dibXo1OVBmSHc4Z3djUFp1dldyV2kxV3VHaVAyblNKSkhMelN3eVpmeFJtREpsQ3BBZStyaDkrM1poMll5OXZUMHJWcXpBMWRYVnduVzJiZHMyQU1MRHcxbTBhRkcyNHRuWFgzOU52bno1aEcweW9sS3BMUEtnbVk5ZHA5UGg2dXJLb1VPSGVQandJUU1HREJEMU01OVhTRWlJeGJqVzBHZzA3Tm16SjFkOWM0TmFyYllhbmpwKy9IaUx0cDA3ZDFyTW9jUS9rd0J2SDVHanlkM1oyVUk0TTVOUlpGRm1FbVBNNG95ZFFta2huQUdpSEdiWmtWSEl5NG5tMVN4RCtOenk1R0ZjMTI0VzdUS1pqSzVwSVlMVzZORzBlYmI3Y25ad3BFd2hzUUNRbFhEMm9WREs1YlNxVVN2SGZqN3U3b0xqS3lQZXJtNTR1N3BaMlFLQ1NwWW1xR1RwWEIySHA0dXJ4WEdZdzFFL0ZNNk9qcFJ5ekgzT1RCc2JHenJWYjBpRndLSWY5RGdrL25sWUU4NGtKQ1QrTit3L3NaZnFaV3ZtV3Z4NSt5NldOZnUrWmx6UEVCUnlwZW5GYTZyMUY2OE85ZzdaQ2pocXJacGg4d1l5cHZzWGxDeVV1OStyektScVVoa2MycGNlTFhyUnFGclRuRGRJNCtXYlA5SHF0T1RQVzBEVUhwOFlSNnBHalkrN1R4WmJpdm03NWs5djBKT2lUaUV4T1lHMzcySjVGZnVLVnpGUlBJbDh6SU9JKzVRTExNL283dG1udXBHUWtKRDRrSHcwNGxsaVlpSmhZV0VNSFRxVUsxZXVDTzJwcWFrb0ZBb0w1NWs1YkZPbFVsbTlxT2ZHZVpZNVpNSGUzcDUzYVJYWFpES1pLQmZZVjE5OVpkVjVsaDJ4c2JHY1AzK2UyclZyQTlZRnU2NWR1OUtsU3hmQUpCd3BsVXFxVmF2Rzd0MjdzeDNiZlB3Nm5jNUNaTXVjSHl3ME5KVGl4WXZqNHVKQ1ZGUVVucDZlSEQxNkZCOGZIK3p0eGVFdEdvMEdwVkpwVlpUN1gyQ2U4NUNRRUlLQ2dxejJNWWVyWmhkMkt5RWhJZkVocUZoVXlxa29JU0VoOFZkaVkyUDdYdTVlblVGUCtPMkwyS1RsUDR5S2VjbVF1ZjJ0OWcyYnRZczhEbG5ueVZQS2xjVEV2OEhlN2o4UEM3WlgybFBFdnlnbmZqc21Fcy8wQmoxYW5SYjdMS3JEN2ppOGxidC8zR2IreUtXNFp4Qys3ajI5eTl6Tlh6S3g5elNxbGJaK0w1eVIvOVg4R1F3R1Jpd1lURXo4RzdSNkhRYURIb1ZjZ1U2dm8xU2gwcmc3ZStEaDZrbTVvaFdvVTdFZUR2WU9wS3BUL3F1NWxaQ1FrSGdmUGhyeHpHQXdVS1pNR1NwV3JDaHE3OW16WjQ1aG14bGRWbWJuVkc2Y1ovb3NrbVpiSXl2bldVWlNVMU81ZCs4ZTRlSGhnQ2tNdEZLbFNvSjRObWpRSU1MRHd4azllalI2dlo1Ky9mcFJwa3daWWZ2UFB2c3MxOGVUa1kwYk53b2hqRHFkamxtelp1SHQ3WTFlcjJmbzBLR0M2QmNRRU1DVEowL1E2WFJFUkVRd2J0dzRpN0dTazVPenJmNlptZHhVK253ZjNzZmVMVlhabEpDUWtKQ1FrSkQ0OTlBNXBLMFE0cGlSWWZNSFd1a05lK2J1UnlFWDUrNHpDMFhtaXE3S3ROeCsreGYrTFBSSlNFN2c4MmxkaFhWWlliN3Z6RzI0NVovUmtReWROeURMOWUzSGZTSmFkckIzWlB1WDZSRWFnMFA3OFZuekh0U3RXSjhoblVjd1ljVllRamZONXF1aDg5UHpsV28xQUJUeXMweUw4bmZPbjQyTkRkTUh6RVp1SzhkQjVZaWR3bzd2VCs0ajdPZE50S3JUbHFBeU5RRCs4bUppRWhJU0VsbngwWWhuenM3T2pCNDkycUw5ZmNNMmRUb2RYbDVlT1ZiRTlQTHllcTl4YzBLcjFUSmt5QkFTRXhNcFZhb1VZQksxbEVxbEVMWlp0V3BWSVVkYlJFUUVLcFdLNHNXTEMyTnMyTEJCY05tQnllM200ZUVoRkNqbzJiT25LSEcrT1lUVHhjV1VlRml0Vm1NMEdzbWJOeStlbnA1QzRRS3ppRml5WkVtdVg3L084ZVBIYWRhc21VVmVOSUNZbUJqYzBoSnBCd2NINXlndzd0cTFTK1RRKzIvSnJ0aUJ0YjVTTGdVSkNRbUpENGZCWU9CMitDbUtWNnlPTXBOYjRPNlZzK1F2VnNhaVVxVEVYNFBSYUNBMU9RazdsZVBmOWlCNjlOdHZDR3JjbGp4dXVRdUoveXN3cGxVM2xzbHNwTi85L3djb0ZVcW05cHRKWG8vMGU5QlJpNFl5SVhpS3FDMHE1aVhUMTA1R2Jwc2VaUkQ5OWpWNmc1N0U1QVFBWHI5OWpWYXJRV1dmcVRDWEpwV0hFZmV4VjlwanA4Zyt2WWRlcnpQZFQyZFJGQ2N6NXIvRmpFS1ROWXhHSXdhandXTGN1TVE0ZEdrRmkxUjJLaVlFVDJIc2toRnNQTENlZ1IxTWxiR1RVaEtSMjhyeGRMSDh1L3U3NTgvTExUMEs1OHJkeSt6NWRTZmplazRRaExPZnp2ekFqMmQrWUVqbkVaUXZXaUhiT1pLUWtKRDQwSHcwNGxsV0JBY0hvMVFxcmViK1NrNU9adDI2ZFRnNHBGZDBVcWxVckYyN2xxU2tKRTZjT0VIejVzMkppb3JpeG8wYmZQSkordHVnNTgrZmk1TDlaK2JLbFNza0p5ZFR2Ym9wMzFGV1lac0dnd0c5WG85Q29XRE1tREhrejU4Zmc4RkFuejU5TEVRbE56YzNTcFVxeGNHREI0bUtpcUpXclZvaU41dDdwbnhDVVZGUmxDdFhUdVR1c3BiUHpJeFpwRE5Yb0V4SlNVR2xVZ243cUZ5NU10OSsreTBlSGg0V1ZUZk5SRVJFa0RkdlhzQlV1WFRwMHFYNCtmbFo5RE9IVG1ZM2gvOEpHbzNwYmR1OGVmTnkxVmZLZWZaaDBPaDAvUDc0RVNVTEZNVEIzbnA0Z1VRNjYzLzhnZloxNi8zbCtjaXl3NUFtTk51a1ZTRCtKejlRSnFlbW9yS3orMGNmNC91UXJFN0ZJWXVLanY5MnJwODV3cjQxWHpGODNtYnk1aStDWHFmRnh0YVc2TWdJdHN6OWdoN2pRaWtUVkI4QXZVNExNcGtwT2YwSElpVXBJVmY5TWxiRU5KT2MrSTZySnc5U3FYNUxISnhNTDQyU0UrSzVjZTVYeWxSdmdEb2xtUWZYTDFLelJXZXJZejY0Y1lsaTVkTkRwTTcrdEF1ZFRrUDlkcDhMYlR1V1RNRy9TTWxjVmFUODgra0R6djYwaTlhOVIxczkzcHhJZWhmUDdMN05HYlZvTy9rS0JPWnFHM1ZLTWp1WFRxVk4zN0c0ZTZjWHdIanpad1EvZkxPUVpwOE53ait3Vks2UDRkVDNXeWtUVkQvWDRsbkMyemQ4dDI0ZTNjZk1RYTVRQ2dLZ05ld2RuSEoxVFhqNTlDRXJKdlRtcTEzbitIYmxMUEs0ZTlHODIrRC9OOWVUanc4WkhpNmVlR2ZJNXlXVDJWaTBtVVduakovejJ1OVdjZXZSVFVIQUdyMW9LQnFkbG1WanZ4YjZxTFZxUHAvV0ZiMUJUOXQ2T1JmcGlIMFhDOEM3cFBqY0hiM014dUs3cHpmb3VmL3NIcVV5NUV4VGE5WG85WG9jVmVKN2RuT29wSmw4bnI3MGF6ZUlRK2QvUXFQVm9GUW9lWnZ3Rm5jWGp5eSs0My8vL0VWR3YrREU1V01jdS93TFUvck5wRlNoMG1pMEd0YnNXOG5sTytGMGJOaVo0dm1MVzkxV1FrSkM0cS9rb3hmUHRGb3RjK2JNc1JCd2twS1M2Tm16cDhpcEZCTVR3N2h4NDFpeFlnVkpTVWxzM0xpUlpzMmFZV3RyUzFoWUdBVUtGQkRDSkE4Y09NRDkrL2VaTzNldVVMSHl3WU1IbkRwMUNvQWRPM2JRcVZNbmV2VG9nWU9EQTJQR1dGYUljbkJ3b0VlUEh0U3FWWXVoUTRjS1kyY3NFSkNaZHUzYU1YdjJiQUNXTEZtU1piK0lpQWpldm4xTHVYSzVyekwxOU9sVG5KMmRoVHhtMGRIUklxSHR6WnMzQUZTclZrMFFIQjgvZmt5Ukl1a0p5bS9mdmszVnFsV0IzSVZGWnV5VG1KZ29oS3pXclZ2M1B4TFc0dUxpQ0FzTHMzckRrRmtnK05EQzNjZU1ScXRsd01LNTdKbyttNkwrQWRuMjFlcDBMTnU3aDU3Tm11UGpsdnZLVHZ2UG5FS3YxOU9wZmtPaDdYSGtDMlpzL29aUm5UK2xjckVTV1c3Ny9kblQzSHo4a0ZHZHV1S2M5cDJPaVk5bi9KcXZtZFRqYzRyNCtXZTc3K1RVVkNhdFg4TVhuM1hIenpQZGRmcnNWUlR6ZDI1alNMdU9sQzZZKzBUeVc0NGNwR0dseXJrV3o5N0V4eEc2TFl6UUFZTlJLaFFZakVhU1VsS3M5blhLSW85alpoNCtqNkRubkZsY1dyT0JHWnMyNE9ucXlyRDJuU3kyMWVoME5Ca3pQSXRSeEt6N1lxSkZJWVpyRHgvZzQrNHVLc2J3TWlhR3NWOHZZL1dZOGJnNE9kRjIwbmdXRHh0SkVWOUxvUjFnMGU0ZEpLYWtNRy9RVUFCU05ScVVDb1dvc3FmQmFFU2oxV0tmNGFXRHdXRGdaVXdNZm1sT1lXdmJaVVJ2MEdNd0dDMnFmbjVJWm16YWdFYXI1YXNCZy8reWZmeGR4RVM5NE1kTmk5RnBOU3daay82Q1pmektmWno5ZVJkR280R3RDOFRGWkRvUG5VcUYyazFKVFU3Q05zTzg2elJxWWw1RnNucEsxdUZOQ3FVZFgrNDRMU3pyZFZwbTlNcTY0RVpHdnRwOXprSzAwMnMxL0xoNUNlVnJweGNqdVgvdFBBZTNycVJrbGRvWTlIcU83RmlOMGw1RmxRYXRSTnZHdllsaSs4S0pOUGwwQUxWYm1TcTNGaTVUaWRXVEI1Q3ZRQ0RGSzlZa0tTR09XNWRPVXExeDIxd2RZOUs3T0s2Yy9KbFd2VWJtMk5lUTV2TE9XTGpBeWNYa0FzLzhXMmN3R0RBYTlOaktMZk4reGtROTUvSHRLK1J4RlZjVGZuZ3puTWUzcitMaTRXMnhUWGJZMk5xS1h2TGxoRjZ2NDg3bDA4alM3ZzFpWC8zSi9HRWRyZmFkdnVrWEhQSzQ1RGltMGs2RlFhL0hZTkJUczBWbnZ2bHlKTzlpWDlObDJEUmtNaWswN045SVRQd2JJVVFSVE83Q3pHMHg4VzhzdHB2U2R3WUFjUWx2NlQyekJ6dm03QldXemRncjdWa1pzZzdYUEs0NXVzNEFYcng2RHNDVHlDZFVLSlp6TVNHRFFXOGhnRDErOFlnWmE2ZXdldUlHUEZ4TWYzdTNIdDFrMGJaNWhBNWZTTUY4MmQ5Zk5LemFtRG9WNndubkgvMzJ0Y2pobFptL2UvNjJIZHpDeGQvUFkyc3JaODQzTTBqVnBHSTBHbWxhdlRtcko2ekhLWnNjY3hJU0VoSi9KUis5T3ZBK2J4WXZYcnlJbDVjWFRrNU9wS2FtQXFhYnpuejU4akZnd0FCOGZIeElUVTBsT2pxYUFRTUdNSEhpUkJZdVhNamt5Wk9SeVdTRWhZWGg3ZTNOL1BuekNRdzB2ZVd0VWFNR1Y2OWVKVEl5a3RhdFd3djdPbkRnQUlVS0ZhSnMyYkx2ZFQ2bFM1ZkcyZGxaS0E1Z0RZUEJ3Sll0V3loWXNDQWxTbVF0S0dnMEd2YnYzMC9IamgyUnkrVmN2MzZkd01CQVltSmlXTFpzR1M5ZXZLQmd3WUlBSEQxNmxQWHIxOU9nUVFPT0hqMUtvMGFOOFBYMVpmejQ4WXdmUDU2Z29DQmV2WHJGM2J0M0NRNE9mcTl6TWhNZEhjM0tsU3NCQ0FvS2VtOXhTNi9YTTJuU0pCbzBhRURQbmoxWnMyWU4xYXBWbzFLbFNseTllcFdkTzNjU0docUtYQzduNk5HalhMdDJMY2Z3M0k4ZGpWYUwzTlkyUnlIVTdEYVQ1K0loeWRiV2xwM0hmcUZEM2ZwZ3ZjaWlWUXI0NUdYVXlxVTBxbHdWdDdTOGVudE9IaWZpVlJRQjN0bFhsRHArNVRlaVltUElrOEZsNnU3c2pORm9ZTUd1N2F3Wm0zMTEyT2V2WDNIbC9qMDhYY1FQYXVGM2IzUGwvajE4M043alJBQmJHNXYzZXFEVTZmV2N2SDVWK0J3aW8xL1RickwxWXo2K1pDVXVhZTdSN0xDM3MwTnYwS00zR09qU3NESERsaTRrT3U0dE0zcjNGNGxMQ2x0YkVsTlNPRGgvc1NCMnhzVEgwM1RjU0s2czN5ejBxOXcvR0htbTc0blJhR1RSN2gwVUN3aGdXcSsrUXJ1TmpZejd6eU1Fa2VwTmZCd3lyRitycno2NHo2RkxGOWs4Y2FyUVZtdG8xb0pLeG1QYWZlSW9tdzhkWlB2VUdYaTZ1R2E3blprQnJkc3hzRTI3SFB2bGhvUmt5K3BqVlVxVTVLdXRXM2dUSDRlZGxWdzZqdmIyLzhwY0x5OGUzU0ZzL25qOENwZWdWOGdDWnZadXl0RFFqYmg1NWVYcDNSdGNQdllEb3hadVEybXZZc0h3VGd5ZnQ0VzgrUXVEVE1hemV6ZFpPOTFTVE93LzNmUjdNRy92SlFCQ09nVXhidGx1dlB3S0VoMzVsTVdqeFhrK3pXS1F1WTgxb2lPZnNuRGtwMWJkYm5LbDZVRlBudUZ6Q1Q5MmdHcE4ybUkwR0ZFbzdlZzhiQ3BldmdXSWlYcUJPalVaYjcrQ3lCVktYRDN6MG5uWU5IWXNtVUtSTXBYeERpaUV0MTlCbW4wMmlPaklDSXBYck1ubG96OVFzRVE1aXBTcGdrNnJFZTNIR3VaamxPWGkrM0QxOUNHKy9YcTIxWFVMUjM1cTBWYS8zZWUwNkRIVW92M1BwdzhwWHFFNkNxWDRvZmZhbVNNVTF4bFZaQUFBSUFCSlJFRlVMVjhOblZiTDI5Y3ZoWFpYcjd6cFZjVzcxamE1Q1hPeGY0QTVPODlZeklHTmpUenQvNmJybzNtOStUc0FKamZnek41TkxZNHhLeFJwTGsrOVZvdC9ZQ21DSnkzbTZkMGI2TFRhWEk4aDhjOWkrdHJKdVdyTGlaajRHQzdjUEV2dENuVUJ5M3hqQUo4MTYwR1hKbG5uRkw3ejlEYU9La2RPL25hTTl2VTc1dmpjWVRBWWtOdktpWWg2eHNZRDY1bmFieWJGOGhlblZLRlNmSHQwSjRNNkRnUGc5cE5idU9SeHBVRGVncms2bDR6QzE3T1hUd2tNeUxySzg5ODlmME02ajJENHA2UFFhRFZzUHhURzR4ZVBHTlJ4S01VS2xDRDY3V3VtcnBsSTE2YmRoVkJPQ1FrSmlmOFZINTE0WnM2eGxkRlJscmw2WkZiYkhUeDRrT2JObTR2YVUxTlRVYWxVTkdyVUNJQUhEeDR3Y2VKRXRtelp3dWpSb3drTEMwT3RWdVBnNE1EczJiTkZEOFFHZzRFREJ3NndZOGNPV3JSb0lWUzJCRk5JNUt4WnMralRwdzh0V3JRUTdkT2N5eURqT0diTWVkQUNBd09aT0hFaTQ4ZVBwMmpSOUIvSW1KZ1lWcTllemVQSGo1azllN2JGajNoY1hCeSt2cjRZREFiT256L1BnUU1INk5peEk3R3hzWnc2ZFlvK2Zmcmc0ZUZCOGVMRnFWYXRHaVZMbG1UQmdnWGN1SEdEY2VQR1ViVnFWUklURTVrOWV6YjE2dFhEYURUaTYrdUwwV2hrL2ZyMWVIaDRpSnhvT2MzOWh3d1hPM2Z1SEltSmljSjhKaVFrOE5OUFAxR3BVaVVLRnk1TVpHUWtCdzRjb0VPSERwUW9VWUkxYTladzdkbzFpeUlURXVrTVc3cUlLdy91aWRwY25mSndiTWtLVVp0WmJNbjhXYXExR2hSeXNkUEgvRzhiRzNGZlExck9rTXo5elM2cm92NEJOS3NheEt1M3NjaHRiWWxMVE9EQXVUTU1hZHNCbGRLT2hPUmtIRlVxQzFkUlRIdzhsKzdlWm5UbnJoaU5SbUxmdlVPaGtDTkR4dWZOV25McDdtMWk0dU5ScGxWZjFlcDB1R2NxRnZMZ3hYTnFsQzVqSVhZY3VuaUJvRktsMGVoMC9CbVQvcFkybjN0NnVFVDF3ZjNRNml5VDgzYWNPdEdpRGVEQ3F2WENzWmd4SitlMVRYdUlOcS9QS0JURkp5YlNjUFF3N0hLWlE5RHMwTkxvdEpRdVdJaGx3MGR6L2RGRHREcXQ2RHhsTWxtV1RxM01aQllFWlRJWmc5cTBaOXpxRlF6cjBCbWRYaytxUnNPN0pGTSt4ZGlFZDhRbEpXSWpzK0ZOZkJ3S3VTMXlXem41UEV4djNtUGZ2V1BTK3RVTWJkK1JZZ0hwanNaREM1WmdKMWVJUkNhRHdZQTYwNE43NS9xTk9CSitpUWxyVjdGdTNBVFJkcmYvZU1LRWRhdm8zcmdaWFJ1Wm5FWjZneDdGQndvaDFPaDAxQjg1Sk12MXpjYU5zdHFlRy9mbVB3MU5hZ3JiRjAvRzFUTXZQYitZaDhMT25vSWx5L1A2eFIvc1hqR0Q2azNhMDZoelAvSVZMSXJSYU1UTzNvRkhOOFB4SzJ3S3l5bFVxZ0todTg4VEgvT2F1VVBhTVcvdkpmUTZMYStlUDhsMnYrK1Q0ekw3Y1F3a3ZJMUZuNVpFT3lVcEFZTkJUMHhVSkU5dVh5WHl5VDErTy80VFJxTUJkVW95OWc1T0dJMEdkQm9OWDZ6Y2g1dVhLVlZCbWFENk5PN2NGenVWQTlkT0h4YUpXVDl1VG5lS1QraHNTdWN3WTh2Ui95Z2MweHFscTlXamFQa2cxTWxKR0kwR25OMU5ic3NadlJvemZPNG1QUElGOERiNkplOWlvdkVyVXNKQ3JJNTlGY204b2VrVnZVTTZtY0pQUjh3UFEyWWo0OW45bXdETXZYSk90TjJYTzA0TEFwUkNvYVRQNUNWNCtLUTdlWmVNN2NibjQrZUwybUpldldEOXpHRWk1OXZiNkNnTWVoMHBpZS9TbGwraTAyaXdVNlcvOERBYURXaFNVM24rNkRaS081VWdpcG1aMExtR2tOL01HbE43MUJjdDM3dHlqb0d6Vm1mWlgrS2Z5OHJ4YS9IelR2OU9kWi9TaGZrakZvdmFJbCsvc0VpQ242cE80ZTdUdTF5K2ZSR0FFUXNHVWFsRUZVSDhHZHhwT09HM0x6SzYyeGZvOVRyNnp2NmMwa1d5ZjhrZGZ1c2luUnQzWmYrSmZZVGZ2cGlqNEpPVW1vUlNvY1RUMVl0bkw1OXkrUHpQZkZLN0RlMGFkT1NyamJQbzJyUTdybm5jdUg3L0tnMHFOOHJ4SHZsTlhEU2VydW1PK09UVVpKNUZQYU5sN2RaWmJ2TjN6bDk4WWh4UElwOXc2ZFo1d205Zm9uMkRqZ3p1TkZ6SXBTYVR5V2hRcFRFTHdrTHAwdVN6YklWTENRa0ppUS9OUnllZXBhU0ZNcGtGSjUxT3g0b1ZLN0lNMjh4SW56NTlLRmFzR0FDdXJxNzQrdm9TSEJ5TUlzT0RyRmFycFVHREJqZzVPZUhrNU1URWlla1B3QmtmSEhVNkhkT21UU00yTnBacDA2YUpxbUlDZlBycHAvajcrN05zMlRMeTU4OVA2ZEttUEFjN2QrN2t0OTkrRS9LR1Fib2d1SGJ0V2k1ZHVzU2NPWFB3OHZKaTZkS2xUSm8waWI1OSsxSy9mbjNXcmwzTCtmUG5LVnk0TVBQbXpjUEhSK3pHS1Y2OE9GT25UaFcxZGU3Y0dibGN6dVhMbDNGeGNhRmV2WG9BZE8vZW5kallXRWFOR2tYKy9QbFp0R2lSTU43SWtTT1pQMzgrQnc0Y3dOL2ZuNENBQUhRNkhXWExscVZ5NWNyQ0Q3M0JZTEE2OTVDZTgweXYxd3VDWXFGQ2hkaTBhUk9EQnc4V1FrZHppMWFyWmVmT25UUm8wQUJQVDFONFdLTkdqWmd6Wnc1djNyekIwOU9UVnExYThkMTMzOUd5WlV2OC9mMXAyTEFoR3pkdVpQbnk1Vkx1a3l4WU1Xb01DbHU1SUZMOGNQWU1QMTA0eTl1RUJHUXlMRXFiSjZXa0VCTWZqN09qSXdxNW5LWmpSNUtZUlhoaFZ1TFJ2dG1oRk15Ym5yVDI5ZHRZUGdrWkt5eC9kL3FrcVAvU3ZidFp1bmMzQU4vUG1XZmhRdHQ3NmdRNnZaNEdsU29UOVRhVzFoTXNxOFR1T1hGTXRHd1dwU0tqbzJrektkMmRXTGwvTUFEYnA4NUVKcE54NC9FakFNN2V2Q0hhL3Z5cWRZSUFwVlFvV0Q1aURQNFpjaDUrT21NS2k0YU1FTFc5ZVAyYXdZdm5pMElHWDhiRW9EZm9pVStyWFB0bnpCczBXcTBvcjV6QmFDUlZyZWJXMHllbzdPeEVZWXNBVlFmMEZ2S2JXYVBPc0VHaTViTTNiN0R1aXduaVRqSVpuYWRQRmg2M3phUFZHNUZ6NkdITnN1Vm9XN3N1R3EyVzlULyt3TThYendzT3hlNnpwd09tSEdCanYxNk93V2lnY3ZFU0xCOHhCcDFlejdCbGl5aFhPSkJ1alp0eTgvRWp5aFV4T1hxOVhYUG45SlBiMmpLbjN5RG1iTjFNWW1vSzNxNXVhSFE2dHY5eW1IVS9mcy9JemwzcDJ0QVU1aGViOEk0ek4yN1F0bmFkWEkyZEU0cTBjOHo4ZlFaVHpydDJkZXJoNVNvTzI2M2NQemhYN3MxL0drcDdGWDJuTE1QRjAwY1FVdnBNV29xTnJTMjNMcDNrMGUrWDZURnVMbUFTVkNldSt4SDdESGw4WkRJYlpKbE8yMWF1Z0xUcjh2VFBHd250S3liMFRrdjhickFRejh5dXA2eWNUcG43bXNVYmRVb3k4NGEyUjU2MnZHUk1OL3lMbEVTclZnTXdmTzRtd2UyMmNPU256QXc3bHVXNERUdjJCc0RKMVowU0ZXdGlrL2IzUERPNENVTkROK0taTHdDalFZOU9xOFhlNFQrck5tMFc3aktLUnlySFBLZ2M4N0IvNzBaZVBYL0N3Rm1yaFpCRU81VURLc2M4ZkxjbWxOU1VKUHBPV1dZeHBqd3R2R3JHbHFOQzI0eGVqWkVybFJ6Y3VvSUN4Y3N4Wk01NllaMVduY3FVN3ZXUVp4VDZaVEpjM0wxdzg4NlhvY25Hb2syblZhZXRTLy9kL1g3OVBCN2ZUbmZYTGgzYkhaMUd3K2pGMjlQM3FWRXpzM2RUREhvOWRWcGJQbERieXVVTW5yMFdqM3hpOFRrKzVqVkx4blJqNm9aRDJDb1VHQTBHMFV0SmlZOERyVTdMNExuOVNFeE9wRlJoMHozNXB1bmJVU3FVUXRoaDFWTFYySFRBOUQyUGVCV0J5azVGaVlJbHN4enp4c1Bydkh6ekp3MnFOQ1pGblVMWXo1dW9VckpxdG5rY0U1TVRjSExJZzRPOUExMmJkbWZINFRBYVZtMUMrYUlWOFhEeDVPZXpQOUlrcUJuUG9wNFNFcHk5Ryt6cXZkOVlFQmJLckVHaEZNMXZlbjQ1ZS8wMFJxT0J5aVdxdnRmODVNU0htci92VDM3SDl5ZjNBYVpLb3Z0UDdHUDNMenRJU2tuQzJkRVpsYjBES2pzVlJmTVhZLytKdlVSR1J6TGkwMUVmTkRlbWhJU0VSRlo4ZEZjYWc4RkFxMWF0QlBGbDRNQ0JRdlhIakRnNE9MQm16Um9oZDVldHJTMlZLMWNXMXN2bGNpR0U4RDlCTHBjemNPQkFmSHg4c2hTQ2F0V3FSV0Jnb0Vqazh2YzN2ZlZwMkRBOXI1T2RuUjJ0V3JXaWF0V3F0RzNiVmhEV3hvNGR5NkZEaDZoUm93YjI5dmI0Ky9zemZQaHdhdFdxWlZVTSt1cXJyNGlOalJYRU9MbGNMaFFaYU5hc0dRMGFOQkFKaGU3dTdvU0dodUxyNnlzYXo4SEJnUmt6WnZEOCtYT2hVcWRjTHFkdFczRWVGejgvUDlGNEdWR3BWRlNyVmsza3hqTVlER3pjdUpGV3JWcTlWMGdibUlvVERCOCtYRlNVb1d6WnNpeFlzRUFRMDlxMGFVUGR1bldGejZOang0NGtKQ1JJd2xrMlpIWmFQWGtaU1ZIL0FFTFdmTTNOSjQrd3kvVDVEbG8wSDYxZXg0YnhFeWxUcUFqN1pvZWlsQ3VFT2Y3OXlXUEdmcjBNalU2SHZWTEoxTS83VUt1c0tTK2YwV2hFcmRYaTdpeDJZaWpUSG1qRDEzNGppSFdWK3dlTFJBbTlRVSsxZ1gzSlRMSTZWUkRHOGpnNG9GTGFjV0hWZWhSeWVaYWZ1eWFEUzh6czhEcTViSlhRVm4va0VKUnlCY3YyN2FaOGtVQTJUcGdpckV2VmFLZzFkSUFvZkVJR2VMdTVpWEorMmNoa0ZtMGFyV1Z5M3REdFc3aHkvNTd3UU5sMTVsUTBXaTI3WjN3cDlGRnJORFFjUFF5OVhrLzNwbUxuTEpnRXBBMGhrOG1mU1ZSODlUYVdUMmRNNGRkRnkxSEk1YWJpSlZtNE5nd0dBOS9PbkdNUnRubHFlYnBybzNML1lBd0dzWmhoZGg1TzdHNUttRDZwWnkrbTl1ckQ0ejhqNlRGN3VyQjl2UkdEMlRKcG1raGtrdHZhOG5tekZqU29XSW16djk5Z3pNcGxyQjAzZ1RLRkNtY1pTbXlxZUdhNnBwamRjbjVlWHF3YTh3WFJjWEdzL3VVN3ZqOTdtandPRGxRb1dvenp0MjRLNGxub3RpMjhqSW1oUmZVYUtEOUF6ak90WGs4K0R3K3JZbGpZa1VNMHJGekZRanpyMHFEUnY3S1FnRTZyWWNFSTYwbjB6WmlkVEpreGgrN3B0QnFNYWJLczBXaEFyOU5CbWpobUZxdENPZ1ZaQ0ZrWnNaVXJST0Y5dWNYZXdZazVPOCtRa3BUQWpGNk5tYlQyUnk0YzNzdnBBOXVSSzVTb1U1SkpTVXBBbldJS3d6VTcwMnhzYkFYbjJKOS8zRWV1c0VNbUE0KzhBU2p0VkVLMVVZM2E5QUxCMmMxVEtFVHdQbVNWeDgzYXVUYjliQ0FMaG5YaXlzbURvcnhza1UvdWN5djhKQ01YYkxVNmxpek5DWnpaQ1hmcjRuRWVYTC9JOExtYlJPMTZ2UzR0OGJuNDd6QStObG9RNHNEMFdXWnVpNCtOdHRoLzcwa21aMTVDWEF4ZjltdkpySzBuaEdVelNqc1Y0NWJ2SVkrTHU0WHJ6SXhaS015SU9aZWVUcWZGeWRXZEM0ZjM4dnpoYmRvTkdHOTFESWwvTmthandjSVJCVmh0TS9VM1JUZ281QXJHZEEraFFMNkNHQXg2ZXMvc2dUTFRQWTZic3p1bGk1VGw1N01IaUlwNVNlMEtkUzFlRXByUjZYVnNPckNlNWpWYTR1em9UT3M2N1RoMDdpZDJIdGxPajVhOXNqeitxSmlYdUtmbE5XdGNyUW43anUzbTBMbWY2TkN3TThHdCsrTHZIY0RwYXljcFViQ1VxUHBsWnE0L3VNcThMWE9vWGFFdUJYMU5PZEhVV2pYZkh0MUYwWUJpdUdaUjFmanZucjhPRFR2VHRIcHpYSnhjVU5rNUlKUEppSWwvUTcvWnZWZzdhU1AyZGlwaG43OC91a24wMjllU2NDWWhJZkUvNDZPNzJqZzdPOU9uVHg5aHVVR0RCbGI3eVdReWtkRHlWMUNnUUlFYysyUjJoOVdwWStsNnlIeE9abVF5R1MxYnRoU1dPM2EwbmxRM1kzOFBENDhzMTF2TG9XYk5OV1ltSUNENzBLSUZDeFprdWM3ZDNaMEpFOFR1RmhzYkc1bzFhMGJKa2xtLzVjdU9VcVhFRmNBVUNnV0ZDeGNXbHMxdVFUTStQajRXOHk4aDV0enZON2wwOXpaanVwamU4dC8rNHdudDZ0UmpkT2V1RmtuVksvY1BadXVVNlNJQkpITkMvR05YZjZOaHBTb2NEcjlJOWRKbE9QdjdEWm9IVmMvMkdNeGlVbVp4TEN2bldrWTJIZndaVFlaUVBwbE1SbXpDTzM2K2NKNituNlNITkVTOGZzWG9GVXNaMHI0ampTcFZFZHJOQWt6R1hHa0F4Ni8reG9WYnQ5ZzZlWnFvWGFmWFkyTWx6UEgxMjdlaVVFeUQwV2pSOXZydFd6S3pmSVNwMEloWnJEcXpZbzJ3YkVabFo4ZSsyYUY0T0x0WXVNN1NUaHBIZTN1TGN6Q0xPdVl3MVQwbmpwbENHYnQvTHVxWG5Xc3RNNFpNNGx1ckNlT0lmV2NLdy9wMTBYSWhIRmFyMCtHa2NyRFlQalBOcTFVblJhMW0zbzZ0ZEduWW1FckZpak5nd1Z5TFVPTE03SnNkU241dkgySVQzZ25pcmFPOVBiOC9lY3luRFJ2UnBVRmp4cTVhenJuZmIzTDI1ZzN1UG52S3MxZXYyUERGeEE4aW5BRW81WEorbXJ1SUY5R3ZCY2RpUnJwTXQzUVU3Sms1QngvMzNCZlIrS2RnRmlleXl6V1dHU0gzbUZ3dWlGWm1KblN1UWVGU2xmaWsxNGdjeHpFWURJS1FldTdnSGc1c1hKU3IvYmZwTTVaYUxidGt1YjVBOFhKMEhGeVF2YXUrWk4zTW9ZTGJEV0R1NEhZWTlIcksxMnBNcHlFbThYelZsQUhJWkRJMHFTbE0yM2dZbzhHSXpOWUdHeHRiRXVOajA0NVZUMHBTQWthakVZTmVqOUxPSHFXOUtzZGovV0w1dDlobGNLa1pEQVowR3JXd3JOTnFoSUlMTmphMnRQeDhPRjYrK1lYS28rcVVaSktURW1qUVBoZ1hEMitUK0tmWFlTdFhZTytRZlg3RWtwVnJrNzlvV1Y0K2U4U3RTeWRwMnRYMGdLM1hhY1d1c3pUV3p4eVdxN2FjaUkrTjV2Y0x4eWxmeS9TOXNDYStOdmwwQUkwN2kzOFhNZ3VxUTc3YVFJRmlaWEZ5Y1NNbTZnV3VuajZFSHp1QXU3ZXZJRzVLL0x2UTZyVE1IRGhISkN5TldqU1VDY0ZUUkcydjM3NG1kTk5zdERxdElQS1VEVFM5ck11WTRENHo3ZXAzWk5iNmFZQ1JwUm1xU0dabTA0RU5KQ1luMHJXWnFYS3VvOHFSdm0wSHNIVG5JZ3I2RmhKQ0dUTVRFUlZCdnJUanRMV1YwN3BlTzQ2SEg2VkR3ODVDeU9mcHF5ZHAzNkJUbHZ1K2ZPY1N2OTBKcDJPakxuUnRhdHEvMFdoazJjNUZKS1VrRWhQL2hwMUh0dkZac3g0VzIvN2Q4NWZISVEvUFgwV3c2dHZsRE9zeUNoK1B2S0wxNzVMZU1YdkRORnJYYVV2ZFN0YWY0U1FrSkNUK0tqNDY4VXppMzAxbUFVemk3OFhmeTVzWm16Zmc3T0JJajZiTnVmM0hFMmIyNlU5eWFpcEhyMXltWTczYzM5akV4TWR6OE9KNTFvNE40WEQ0UlZyVnFNV2tkYXNaMWZuVGJLdE9tbldvOTNXZTNYbjZCMkZIRGpLMGZTZVdwWVYxQWlTbnFsbjEvVDZxbFN4RjJjS20vSHozSTU3eE5Pb2xCWDNFTjNGWlVhZGNlY29XTHNMREY4ODVmdlVLZzl1WmNnVnBkVHFSNjh6TTRNWHpjOVdXRTYvajNuTHN5bVdhVmpFOVNGb1RaUWExYVUvLzFobGNvRWFqaGRDNGFjSVV5aFVKeEQyUE04OWZ2OExIM1ozdno1N0d6OU1UbFowNGdiWk9wOE5KcFJLSlBkYkNOcDFVS3NIVmFtYnVnQ0VnZ3dFTDV1TGs0TUN6cUNoc2JXMTRHdlVTbGIyZGtDZk9MQ2JLYlcxUmE3VVV6cGZ1ZGwyNGF6c3ZZMklJYm01S1JQeGwvNEVZalVia0dkNW1OeDAza205Q0p1SHY1WTFHcDhQTHhaVlhiOS9TWVVvSWNybWM1TlJVZGt5Ynhhb3hYL0FpK2pVREY4NGx3TnVIN2syYU1TdHNJL1pLSlJ0REpndVZXTUdVUTI3NWQ5K2lsSnZDbHJNcWFKQVJnOUdBUnF0bGVJZk9RdEVHczhpY01UK2ROYWRkNWY3QkgweTQrMTlqTUJobzNLVWZEczZ1UXU2c3JFU1oxT1JFUmk0SXc4M2JsOWJCb3pFWURLZ2M4ekI3MjBsaVgvL0prakhkbUxuMU9ISzVnc2duSnBFMG8zQ1NXUnpSYXpYWXBMbVFGR25mM1p6Y1p5R2Rna1M1dE14b1VrME9zYkI1NHdrb1dvcVdQWWV6ZDlXWHVRcmIvSEw3S2VKalh2UFZ3TmJZS3BRc0hkT050OUZSb2o3emhyUVhMYmNPSGkxVTVzd09SeGUzYkhPalJUeTRaYlhnZ3BrVkUzb0wvejYyOXh2aDM5YUtCbVFXcVJSS080cVdyOGJWVTRjNHVUK01LZzFiNCs3dGkxNm50MXJ3SUxPQU92M3pSZ3dML1ViVVpzMDFxRWxONGVtOUc5eTVmQWFBeFNNL3BYaWxtb0o0MW1IZ1JPNWNQa1hYa2JNdzZIWE1HZENhSXFYRmxRMzFPaDBEWjY3R3pTc2ZlcjJPQmNNNzRlNWwraHZ6Q1NoTTVKTjc2UFU2WGtVOHBzZllyN0tjTDRsL05xc21yTWZkMlYza1JwTEpiUEJ3OGNUYlBmMkZxTGU3RDl1LzNQUGU0NWN1WEFablIyZlVXaldLTElwNmJEOGN4cStYanZEbDRGQWM3Tk4vTitwV2FzQ2RQKzZ3Wk1jQzRoTGUwcXFPWldYZCswL3YwamlvcWJEY3BGb3o2bGRPRDAyLzg4ZHRZdUpqcUZtK3RzVzJlcjBPalZiTnhkL1AwNmR0ZjFyWE1SVzNTVTVOWnRuT1JkeDVjb3N2aDh6ajJjdW5yTmk5QklWY1FhZEc0cisxdjN2K0hrWThZTTQzTTJsUXBSRWVycDRXNi9NNDVLRkd1ZG9zMzdXRUd3K3ZNN0REVUF1SG00U0VoTVJmeGIvelRseENRdUlmUVlHOGVmbDYxQmYwWC9BVmp5SmY0T1B1Z1orbkZ4R3ZYN0ZnMTNaS0ZDaEk2WUxabDFBM3MrN0g3eWxicUlpUXQ2cFFQbCtxbGl6RnF1LzNpU294WmlaektHQnV5ZStUbDlZMWE5T3NXcEJJUEN2czYwdkpBZ1g1OWJkd1FUeTdGL0VNWHc5UGl2ajVXeDByczBobHAxUVNWS28wUDE4NHorYkRQOU9tZGgzOFBMM1E2ZlVXb2F4Z21mZkttbmp5Tk9xbGhjaVZyRTdseHFPSG5McCtIWUJPMHlaUnUwdzVRVHliM0RPWWs5ZXZNcWZmSUhSNlBTM0dqNlp5Y1hHRlhaMWV6N3B4RThqbjZZbE9yNmY5NUJCODAwS1pDL3Y1Y1MvaUdUcTluc2VSTDVnM1VKemdQajR4RVpXZEhTZVhyUktGazFvTDJ3VFRtMitOVml1RXhWWXVYb0tuVWFiS2ZFcTVuUDRMUTBsSlZhTXo2TkhyRFh3MjA1U0RNVG5WbFBQTWlDbDA5OXpLdFNnVkNyYjllcGhmcjF3R1FDRTNpV1ZaNVR0emRjb2pFbUh6ZVhod1lmVUd3UFQ1SmFlbThtWFlKbzVkK1kyK3JWclRzbnBOZ3IrYVRVeDhQRDd1N2tTK2VTUGFQa21keW9Gelo3QlRLTkxFczV3eEdFekgzL2VUTm9KNFppN3lrTEh5cGhGSVNrMjFxTWI1dnVIcS94UnNiZVUwNmRJZkFMM1dGUGFjVlY2d2tFNUJ5QlYycUJ6emlJUWpwYjBLTzN1VG9HWE9oMWFnZURtUkVKYXgycVkxYkt5RVY2MlpOZ2diR3hzR3pGaGxaUXNUTHg3ZDRhY3R5M2p4K0M0QWxlcTNwR0tkWmxuMjUvL1lPOHZBS0s0MkNqK3JjVGVJNEJvMHdUMjRCU211eFRWWXNHQXREc0VkR3R3cExoV0tGQzFlb0MwRmlydUdKQkNpcTkrUHpVNnkyZDBrVVBrcTgveUJuYmt6ZTJlUzdNNmNlZDl6TUFpR09xM0dvb0FrbFVnWnNXZ0hNcGtjaVZUS3lmMmJPTFIxQlYxR1JoSllvV1phNVprbVJ5bWFPU0ZQa1pKTTJYUWNwYTJkOEhlNmE4VjBZbDgvNTk2MUgvSHl6VXVlSWlWcEcvYVpzRjZyVFcrTHpVaG16ek1qWldzMDVOQzJGWnpZdTRGVy9jYWlVYWNLNmFTL0Y0MWF4YXhCclVoT2VFLys0bVVCbUxEbUlBcWxqZEMyR1ZpK09sK3ZYd2pBcXljUHNMR3pKMi9SMHNJKzFLa3A2UFU2M0gzOGNQWDBJU2t0ZU1EZTJmQTNuYTlZR2U3OGNwSExKNzZoY3NOV2VPU3kvRmt2OHZmSHkrMzNkNDJvdGFZaFB0b01IbmhyOXE5RXFWQlNLS0F3WTVlTUpLTGJlTUZQTE9aZERDdDJMZUhhM1o4WjIzMENSZkthSjlyMy9XUUFHcTJHTmZ0WGN2SDZCVDV0MnAxQ0FZYnRuMGMvNCtHTEJ4VE5XNXo3eis0aGw4bUZoNEx4Q1lhSzh2MG45bEMyU0JCdjRxSU5WZ1JhTmY3ZUFTamtDdTQrdll0V3A2WFBKLzFwVXEwWmVyMmUweitkWk9QWDYxQXFsTXdjTkJkL253QUsrQlVrVlpWQzFKN2x1RGk2VUw5U3VxWEQvL1A4SGJ0MGxKVjdsdE8rUVNlVHlycVUxQlREZnlRU0pCSUpyV3Ezb1hCQVlXWnRtRTVDMG52RzlqQ3Q4aGNSRVJINXN4REZNNUgvRENrcEtjVEV4SkE3ZDI2a1VxblphNUdQbzBoQUFMUDdEeUpzNFZ3NjFUTThMYzNqN1VQVHlsVlp0bmNYeThOSFpiTUgrT1hlWGZhZVBzWGFNZU5NbGc5cDNZN09VeWRTbzNSWmFnZVZzN2l0c2UzeVE5czJIZTNzbVBCcEQxN0Z4WnF0cTFlK0FydFBIRGRwUjYxUzBucWlWbWJQTXlPTksxVm0yYjVkckQvNERlTzdka2VsVnBzbFpYNHNLbzJHRnVORzh6NHBpYURDaGd2UEkvTVdZYU5RQ20yYk5jdVVaZjZPYlFEY2YvNE1lMXRieWhRcUpPd2pSYVZDcDlmajcrV05qN3M3OFduQkE2Nk9oaXFXc2dVTGMvN0dkUTZjL1lFMnRXcWJoUzJFTFp6THpVY1ByYzdSVXVVYndGZVJjMDM4M0l3Y25tc3dLbCt5WnljdlkyT1kzdHNRVm1CSlRId1JFOE9TM1R1WjNMTVA0MWQ5WVhVT09jWE55WW1TQlFyU3ZiR2hncTN2bkVpcWx5N0QzdE1uNlJ2YWdtR0xGekM0ZFZ0YTFRd0J3TmZEazB0UmEzLzMreG9yMWpJbmIzNDZmZkx2M3ZmZkVhTjNWa2FULzR6WTJqdWkwMmt0cnN1TVRxc0ZpY1NxdjUyaGRURHJpb1NFdDdGQ3FxYzFjdVV0Uko0aUpmbWtid1R6d3p0U3NsS0l5WDR6VjBrWnE3UEtoVFNsM1NETE4zWEc0SVJYVCs1emJQYzZHbllhd0RjYkYvUGo4YTlvMlNjQ0YzY3ZpOXQ5REhLRjBtUyszKzlhdzQyTHB4Z3laeU16K3plblJhK1JmTG40YzNZdW0wcnIvbU9SeVJWV1BZU3NWYmhKcFZJcTFHM0I2YSsyMHJ6bkNOU3FWR3d5dFp6cTlUcUxZUTNXQWh6MGVoMFNpUlM1UWttbllkUElsYmNnT3EyV2FiMmJDT2ZQaUpPYkp3VktCSEgyNEE1aVhqNmpUTlg2U0RPSXpVYVJ6ZDdKMEJxZW1weUVqWjI5Y0p6RmdxdngvYTYxdUhoNEM2Mm5JdjhlMUJvMWFxMDYrNEhBMXU4MjhlT05peVl0aXNiUHBDOTJMK1BDcitlWUVUWWJMemR2Rm15ZHc5aWxJK25kc2gvVmcyb3hldEV3NUhJRk04TG1VTkMva01YOVM2VlNCclViU3VHQXdtejhaaDIvM3Z0VkVNOTJmYitkM0o2KytIdjcwK1d6OWlnVVNxUVN5OWVuUDkyK0NoaFN5QmVQV2tFdWo5d1V6VnVNK2VGTHlPZWJuOXVQYnpGMzQweWkzMFpUdDBKOWVyYm9ZMUlGMTZocVU1Nitmc3FSQzRlb1c2RkJsdGZCZjhYNWExUzFLWHE5amo2dEJsQzNnaUhoT2prMW1WRUxoL0htYlRUdXp1N1lLdE85REVzVktzT2t2dFBGcWpNUkVaRy9GRkU4K3dQNTRvc3Y2TlNwRTg3T3p0eTdkNDlkdTNZUkVSRmhNdWJ0MjdmODhNTVBORzdjK0c5VFJiQmp4dzdxMTY5dk1Uamh6MENyMVZvODlxU2tKQ0dnNGMvZzVzMmJUSjA2bGJWcjErTHE2bXIyV3VUajBlaTBTSUFqbHk3U3UybHpuQjBjNkZTL0llMG1qdWZlczZkV0s3YkFrR0k0YnRVSzJvVFVwbVQrZ2lickN2bjUwN2RaU3lhc2ptTHhrT0ZtVlZNQXVkdzlURnJld0x4dDgwT3BVYW9NUzNidjVQN3o1K1RONWNQMUJ3OW9FMUxINnZqTWZtRkdwRklwbjFTdnhlWWozekdxUTJkUzFDcnNNN1U5Nml5MFRZSjE4VStuMXlPVlNGREs1Y3pzTTRCQy92NW90VG9hakJ4cUZ1RGc2ZUpLY0pHaWJEOTJsQ2ZScjJsUXZwS0pPYTlSWkRPMkl5YW1wR0J2YXl2NG5WVXZYWWJWM3h6QXg4MmRBUzNOUFJPWERSdUpyWTFTOEEwN2MrMFhoaTFad0pqT256Smo4d1ptOVF0ajArSHZXRFhhNEJXbTFXbEpURTdCMFM1ckw2RkxOMi9RdEVxMUxNZms5dkJneTJlVHlaODc5eDhpbmdHRVZxbkd2aDlPc1d6UExsclVxTW5RMXUzNDZzd1BGTXViandXRGh4SzJZQzd2azVMbzFxaEo5anZMSVVZVC9KeTBiZjZieUNxUk1qdWUzYi9GK2NONzhBa293RmZyNXB1c3l5akU1Q2xjZ3JDWjZRS24ybGk5a0ViYzZ4ZThlZkdFNnFFZFVLdFNrU3NVZ3NGOVNtS0NNRTZ1VU5LazYyREJJeXd6eG1vM1k3dmhyRjBYMEdtMTJZcUF0NjZlNDh0Rm4xTzFjVnRDV241SzFVWnQyZjNGREJhRWQ2Umw3MUdVemFhNjdVUFI2WFFjMnJxQ0g3NzVrdDZmTDhIVjB5Q0d1M3A2MDJ2Q0lsWk5Ic1N5Y2Zkb08zQUN1Zk1WL3VEOVY2cmZrdUNhalpBcmxLaFNrN0hOSkxScDFHcjZURnlLaDAvNjk4R0NFWjM0ZFBSc2syVngwUy9ZTUdzVUdyVmFFTWtLbGpROFBNa1lFSkNaV2kyNnNtYmFVQURDNTIweFdmZmkwVjBjbk4wRUg3TzMwUzlobStNTEFBQWdBRWxFUVZTd2MwZ1BaM2diOHdxQXdBbzFoWmJpcC9kdTRsL3c0enhXUmY1ZWpPd2FnWmRyemlxcUFuenlJSkZJcUZNK3ZiTFNSbUZEYUkwV1ZDeFJpWlloclFSaGFHU1hNWHg3NW11cWxLNkdvNTBqRS90T3c4dk5HN3NjK09VMXJOS0VhbVZxNEdpZi9uZFNyMUpEeWhRT3d0YkdqbDJ6RDN6Z1VSb3doZ01VRGloQ2phQmFWQ3BWbFNKNUxEOGc2TjZzbDRrdnBEWCtpdk1IVUxkaUE1TjkyZG5ZOFVudDF0Z29iU2xkdUt6WmV4VUsrUERQS1JFUkVaSGZneWllQWE5ZXZXTEhqaDBNSERqd293V3QxNjlmazVxYWluT2E0ZldhTld2bzFzMDhUU2MrUHA2MWE5Y0tSdjd4OGZGMDc5N2Q2bjYzYmR1R2pZMzExb2Y0K0hobXo1NU41Y3FWQ1EwTnRUb3VLL2J0MjBmbHlwVnpMSjdGeGNVUkZSWEZpQkVqVUNnVTZQVjZraksxRnhteHQ3YzNTeTA4ZCs0Y2UvZnVaZmJzMmNMNWZ2UG1EV0ZoWVVSR1JwSS9mODdhL01Cd2Z0emMzR2pVeUR4RjhQK0pXcTBtSlNVRkp5ZnJQalQvRnBKU1U1aTFkUk1qT25UbStOWExUTis4bmxuOXdpam82OGZXejZka0s1d05XakFYZHlkbld0ZXF6YlBvYUtFeTVYVmNIQXFabkpDZ1lPNCtlOHFnUmZNWTM2VWJvVlVOUGgrSnljazhqM2xqRmt4ZzVOa2I4OFEyclZhTHJkSUdQNitzcXpvSyt2bmo0ZUxDaFp1L2tweWFRcklxbFFwRlArNG1xbFhORUpwVXJvcFNvU0FsTmRWTWFGTnJOS3dZUGhyL0RBRWw3U2ROWU43QUlTYkxYcng1dy9CbGkxQnIxSUpJVnI2WVlVNFpBd0l5MDYxaEV3WXRtZ2Q2UFY5bVNPRUV1UFAwQ1c1T1RvS1AyWXVZTnpobk1CNS9GV3VveXF0Vk5rZ1F2RzQ4ZkVCZ1dpdXVTNGFBalVPWExqQjUzUm82MVd0SVNObGdabXplUU4xeTVkbDk2ampEbGl4Z2V1Lyt1RGs1bWZpR1dlTHFuZHZjZnZxRWVSbUNHYXcxNWhieTgwZWJ3eXFsN0hpWG1NaXdKZU5ReXVYTUhqQ0lDc1dLOCtERmM1SlNVM0N5dDZkWW5yeEU5aHRJZ2R6V1ExSStCbVBnUW1aeHpKSjRtdGt6N3ArTXRYUk5JOU8ybkJRU0U3VmFEVS92M3VEeWlXOEIyTEYwTW1XcTFTZW9aa09xTm00cjNQaGxiTnMwVnA1bEpLaFdZNG9GVnhQMnVYZlZMSnpjM0FtdTFaaEQyNzdnK29VVFZHdlNucW1iVCtUSXFEOHJwRElaZWd4emtLWDVIR3JVS2dDU2t4SzRlKzFIdHN3ZlIrUE9ZVUo3cXRMV2pvN0RwbkppMzBaZVAzdjR1OTQvTTg4ZjNHTGY2cm04ZW55UG51TVdDTzJQUm56ekYyWGdqTlZzbURXYVJhTzZValM0S3BYcXRTU3dncW1wdVRVQkVjREpOVDF3S0RIK0hYWU9wcjUybzVic3d0bmQwOHhMeWNYZEN6ZnZkS0hZelR2M1I0bXIrUVBMNHVEc2lqbzFCWG1tY0pUYlA1M0h2MkJ4M3NXODVzdkZFM245N0NHK2VRMDMzaGUvMzgvKzFYTXBGOUtVUzk4Zm9FS2Q1bmo1NVdIcG1CNTBHUmxKeVVvaEh6d1hrYjhYRlV0a0hUeVVrUnBCdGN5V09UdTYwS3RGWDdQbEVvbUVwdFhUdzRYeTVNbytDQ3dqR1lVemdNRDhKU0IvaVEvYWh6VWtFZ2xkbS9iSWNveGNKb2NjM1BiOFZlZlBFcGtGTlJFUkVaSC9KNko0QnFTbXBuTDgrSEVHRGZyd3hDY2p6NTgveDhuSlNYaUNjK3ZXTFJ3ZEhZVTRaU05Hc2NoNHNXOU1zSXlLaWpLcHVucno1ZzNoNGVFb3NtbnhjbloySmprNW1ZTUhEOUswYVZNem9Tb25TS1hTRHhJTnRWb3RGeTllRkk3aDVjdVhoSVdGV1J5N1ljTUdNd0hwNnRXckZDcFV5T1E5UFQwOUNRa0o0ZkhqeHg4a25wMDZkWW91WGN6VGdpd1JGQlJFOSs3ZGhYTVVGQlJFbFNwVlB2aWNHWVd4NU9SazNyOS9UMnhzTExHeHNjVEV4UER5NVV1ZVBYdkdreWRQQ0F3TVpOS2tTUiswNzM4YVdwMld6OWFzeE4vVG0zYTE2MUt0WkNuYVRSelA0VXNYYUZDaEVrVUQ4bGpkOXZyREI0eU5XbzVVS21YTjZIRU1YYktBUnk5ZklrMFR6MFlzWHd5QVNxM20rS0psS09WeUpxNWJqVTZ2cDNtMUd2ejI1QkdERjg0WHZLNHlNeVpxdVVtcXBSNUQ1VVd0c2tGQ08yQm1NdnB4TFJ3MGpJSitmbXc2L0IyRi9mMEZvVWlyMHlLVlNFMStieko3VTJYRXc4VkYrUC9iaEFRY000bG5lNmZOd3N2VlZhajJBa09LcDdlYm0wbHJvNitIcDVtSFdFNElLbElVTjBjbmtsV3BabjVyNTY1Zkl6QnZmbDdGeGZMWm1wVThlUEdjSW1rL3MzMm5UekpyMjJaQ3ExWm4zK21UdEtoZWs3dyt1ZmgweGhUbURCZ2t0TkZlZi9pQUwvYnY0ZnlONi9RTmJVR2ZaaTBFTVU4aWtUQzcveUJHTEZ0TTgzR2phRlVqaElZVksxRThiNzRNM2twYTRSeStUWGpQMkpYTGFSdFNCNjhNMWFDcEtwV0paOG9meWIxblR3RjQ4UHdaVVNNajhISjFJeUU1aVM3VEp2SGd4WFBxQnBmSHo5TWd0dFlvYmY3aysvZWlUdk1BeTlqNjIzVE1DRllNSDAyZURHMnlvV05HL0dubjRQK0JOZE4rWS9WV1J2RkRvMUt4Y2Zab0FzdlhaTWpzamZnVktJcE9xMFdQM21yRmhFUWlRU0tWb3RWcUJMSEcxczRCalVyRlQ2Y1BjZkxBRmhMZXhkQjl6SHlVTm5aVWI5b2VPd2RIVHV6YnlQZTcxbENqV1NlcWgzWVFLcFhleGJ3bTl0VXpZZDlHTExVaVpoUUc2N1hyVGYxMmZiajM2MlcyTDU2SVg0RmlyQmpmbS9KMW10TngyRlR5Rnk4alhEZm90Rm8wYWhYbGFqVWhJZjR0dDY2ZW8yaFFGYlFhTmErZTNFZW1VSnA4cHNXOU1RUU94THg0WWhad29OZURScVBDSzNjZVlsOC9aL21FdnJoNzVTWnM1bHE4L2ZNQmFiNW1wQXU0WHI1NUdUcDdBOGYyck9mc3R6dW8wNnE3c0QrdHhqQTJvOCtaWVIrV0JkMm45MjdpNkd5YURPdm1sYlBBbGF6SUxJanFNdnhOZkxWdUlRcWxEZjRGaTdOOGZCKzZqb29rb0ZBSjRtUGZjT1hVUVpyM0dJNkxoemY1aXBhbVJJVmE1Q3RlaHMxengzRG41NHQwR1RHRDR1VnJrSndZejlycFF3bXUxUVM5WG8rWHIvWHZNQkVSRVJFUkVaSC9Gdjg1OFN3cEtZbUVoQVNUaWlpVlNpV3N5NGhHbzhIZTNqNWJBUXNNL2lwZmYvMDFyVnExd3RYVkZiMWV6K0RCZzltMGFSTU9GaW90OUhvOUdvMG1XK0VtNDQxQlRFd01LcFVLdTB3dFQ3VnIxK2Jldlh1OGZQblNaSjFLcFNJeE1kRkVqR3JYcmgwYWphbVJKOERnd1lNdHZ2LzI3ZHZOanQ4NHA4d0M0SjQ5ZTRReDc5Ky9wMXUzYnNJNkkycTFtb3NYTHhJUkVVR1hMbDNNenZtUkkwZFl0R2lSeWJLTSswMUtTcUpMbHk1NGVub0s1MjdqeG8xczNMalJaSnZvNkdqbXpwMUxnUUlGaEdWNnZaNDdkKzdRckpuaEtaZE9weU11TGs2b0Zzd0piOSsrcFdmUG5zaGtNbXhzYkhCd2NNRFoyUmxYVjFmYzNkM3g4L09qZE9uU2VIaDQ0T2JtbHFOeStIOHFLU29WbjYySjR0SExsNndaUFE2cFJFS0F0dy85bW4rQ1RhYWZ1L0htTEdNaW9hZUxDNFVEQWhqZHNRc2VMaTVzbmpCSkdGdWhidzgyanZ1Yy9MbDloZkdUZS9ZaEpDaVlrTEtHQkxWeVJZcHhkdmxLczNucDlYcks5KzNCcHZFVGM5UzJLUWdTZXFneXNJL1ZjUmtyZzR5ZVhacTBHOGZNZmxVYUt6ZVVOeDQrd04zSjlQY3R0NGVIeGJFZmdwazVyejc5aG5MZTlxM1lLQlFVejVlUG5wSFRtVE5nRUNYeUZ5RDY3VnUrUFgrT0VSMDY0ZVBtVHBtQ2hRa3BHMHpaUW9VWnZXSXA1MjllWjFhL01HcVdLY3Y3eEVRR0w1eEhreXBWMGV2MTVFbExIWjI4ZmcwSHpweW1aUDZDYkJqN21WQ1JabXhGMU9uMU9ObmI4OFdJMGV3OGNZelYzeHhnKy9HamJKODRqUUJ2Yi9hY09zR1dJNGNJclZxZFQ2ZFBwb0NmSC9ZMnRqU3JXb1A0cEVRY2JlMlFTcVZVTDEwR3FVUkNRbkl5eWFtcHVEZzRDTjV4eHNDSXpON21lcjBlbFVaTlVrb3FnRmthcGxxallmWFhCL2p5MkJHNk5tek1ycFBIMlg3OEtEVktsNldJZng1S0ZTaEkrenIxS0ZXZ0lJOWV2aVJWclNZK01ZSFk5L0UwcUpCMTFkU0g0T2ZsWmRaMnJOZnBzVlBhbUZRcGZveHcrbmZFS0haWTh6elQ2ODBGUWhzN2U4WXMzeWRVb2dIY3ZQd0RHMmVQTmh1YldjajZwRzhFbFJ1MFl1ZXlxZHk0ZElxa2hIZ2NYZHlvVUxjNXRWcDBGVHk4WEQxelViZE5MMm8yNzhMcHI3WnlmTThHN3YxNm1UNFRsd0p3NnFzdC9QRDFseFFzV2M0a0tWU3IwVmdNS1RDYS9vTkJwUHB1NjNKcU5POU1qZENPdkhyNmdPTjdObkQrOEI3ZXg3MnhlcTdLVm05QTBhQXF4TWZGc0hSTVQrUktwZEJXYXNUVzNwRlZVOHkvdi9WNkhScTFtc0dSNjhpZHJ6QURwa2JoRTFEQXhQc3NOY25nY2FoTnE0Z0RVTmpZMHJCamYrcTA2bTV5dm8yaVZVYlJNM0tBYVZMZy9ldFgrSDdYV2hMZXhaS2NFTStuRVhPc0hwc1JqVnBsOFpyRUVvZS9qT0xtanorWW1QbnIwajVyOTY2Y3hmV0xKK2svTlFvM3IxeDh1V2dpeThmM29VWFBFU0NSNE9qaVRsQk5RNFY2dzA0RGVCY2J6Y0xobmZESlU1Q2g4emJqN20zNHJtay9aREtiNTR6aDFJRXRlUHZud3llZ2dQbEVSRVJFUkVSRVJQNlQvT2ZFc3l0WHJqQi8vbnlMNjdwMjdXcTJiTXFVS1pRc1dmSjN2NjlSZERIU3VuVnJ2THk4V0xKa0NRRDkrbVZ2VUh2Z3dBR09IRGxpVll5NWRPbVN5V3UxV28xYXJUWVJuNVJLSlJNbVRDQlhydlFud09IaDRVUkVSSmdzZS9ueUpaTW1UVUtlb1NVdU9qb2FyVlpMUW9MQkMrYjE2OWVvMVdvVHdVNnYxNU9Ta3NLZE8zZXd0YlUxYXpuOTRZY2ZTRXhNeE52Ym05V3JWNlBSYUxDeHNSSGVSeUtSR05wdHRGcFNVMVBOS3VLTVF0N2N1WE96RkwxYXRXcGxKdnI5L1BQUEZDNWNXQkRkcmwyN1JyVnExVDZvOHN4NDQ3ZHo1ODRjYi9OdjVjbnJWOFFuSmZIRmlORW03WHRHdzNVamkzZnY0SmQ3ZDVGSlpiaG1HT2ZqNXM2OGdVUE05bXM4eHpvTFZUYldRZ015b2s2N21jcHBsVTVLcXVIR1VhUFZzbnZxVEtIeXpCb2FyVlpJZERTR0ZXUVVQMExIakRBWmYvbldiNnorNWdDeDhmSEVKeVl5TDh6OG1ET2owbWhRNS9DR2NzVytQWnorNVNmOHZkSmJQTFZhdzdIUDNMeUI0ejlkWWZYb2NlUjI5MkRDbWloNlJFNW5kTWZPSUpIZzV1eEVrMHBWQUFqN3BEV3YzOGJSZnRJRUN2bjVzKzN6S1VMRjFkUmVmUm0xWWltYkQzOUgvdHkrRlBRMXRDNjJxaGxDM2VEeVZDOWR4bVJPYW8zaFo2RFJhRkNtcFZHMnIxT1BUMnJVNHZyREIrVE5sWXY0eEVTT1hibk1yUDZES0JJUVFLcGF4ZkVyVnppdCtJbVJLeGJ6L00wYjlCa1VzUk5YcndDR3FyenZGeXdWeERQamVWSmxxa2lSU0NRTVc3S1FpemR2NEdSdmoxdW1DdGhIcjE1eTRNeHBGZzRPSjZod0VmUjZQUmR1WE9mRVQxZFovOTAzUEl1T1pzZHg4OWF4UnBVcS82SGltU1hVV28yWklQcHZRYXRSWTJ2dmFMVXRMKzcxQ3piTUhvVldZNXBVbVZISUFTaGVyam96dHAreGFtd1A2WlZWQU9WcmgrTHRuNTk4eGNzUVVLaUUxZTlSaGRLR09xMTdVSzUyS0NsSjZiNW5OVUk3VXExSmUwRmtNZEo1K0hSY1BId3k3d2FKUkNLMGF3TDBtN3hDT0I0Zi8veDBHRElKTUloSHlZbnYwV3JVNlBVZ2tZQlVLa2NtbDJHVGxpcnE1cFdMR2R2UFdEM09uT0JYd053djBzYmVnYUZ6TitHVjI3eTZLdlA1OXNqbGIxWXRPR2JGZnBQWGVZcVVKRGlrQ2JuekZDUjN2c0ptUXA4bE9nK2ZMbml2WlllM2YzNUFRdm5hNmQ4eFNoc2JxamR0VDJENW10UnMzbGtRMWpvTm44N1pnenNwV2JrT2ppNXVsQXRwYXZMNzVPTHV4Y0RwcS9EMHpXdnllVzlyNTBEdno1Znc2c2w5SEYxTksrZEVSRVJFUkVSRS90djg1OFN6cWxXclVxVktGUk5SNXRtelp3d2VQTmhFWk5McjlSOVVOUlFVRkdTeWZjYi9BN2k0dUxCOSszWmV2WHJGa0NGRDJMMTdOMnExV2hBSU1sZW92WDc5bXY3OSs1dTBmZmJvMFlNZVBReitCYi8rK2l1SERoMmlYNzkrT0tZSkVucTlublhyMXVIZzRFQzdkdTJRU0NTbzFlYnBPQjRlSG5objhGS1NTQ1JteTR6YlpieW9qSXFLNHZyMTY4STVHVDU4T0NxVmlvVUxGd3BqVWxOVDZkYXRHMXF0bHViTm01dThyMTZ2NThDQmRBTlVXMXRiMnJadGkxd3VSeW8xYllQVDZYU28xV3JXcjE5dnNnL2plNDhjT2ZLRHF2WUF5cFl0UzlteTZXMVhaY3FVb1V5Wk1wazN5eEpqaThxelo4K3lIYXZYNjFHcFZDYlZiLzhtQ3ZzSEVEVWlJdHR4ZnA1ZXBLcFVERzdkemtSa3M0WkdxeVczaDRkVm42dHN0OWRvQ0NrYmJOYWlhQTAzSnljbTllaU5qVkx4d1FFREFkNCtabFZEWDBmT00zbGRxbUFobWxhcFJtRS9md29INURGcHU3TEd6TDREeU9XZXM0cTAvTDYrSUlIbVZXc0l5MnlWU2pyV2JVQ3Rza0YwYmRoWUVOWWkrdzVrKy9IdnFWT3VQTzVPempTcldzMGsvZFBiMVkxMVl5YVExeWVYeWQrWGc1MGR5NGVQNHQ3elozaGtFSzFMRlRBTmVERGk0dWpBdklGRGtNbE0vd2FWQ29XUURPcnM0TUR5NGVsSnJEWUtKWTBxVmFaUkpZTzNpa3FqSWU1OVBBbkp5V2cwR3JRNkhUcTlEcGxVWnVLYkpwZkxHZHVsRzA1MjVxRU5JenQwNXMzYnQ1UXFVQkI3VzFNeG9KQ2ZQL3RuekJhT1h5S1JVTGxFU1NxWFNIOVlva3VyRU5ib3RPaDFlblI2Zlk1L3IzNFB5OEpIRXVDVk0zUG1meHJ1M3I1WitsbTVlZWRtMk56TjJlNUhtZ09yZ1l6Q1d2N0FJUElIQnVWc2toakVsWXlKbDY2ZWxsc09NM3VDV2NOYTZxZGNvVFR4Q3ZzcmtjbmsrT1lyOG9mdFQ2NVFVcTdXaDRWcDVQVDhnYUVTTHpNT3ptNDA2ekhjYkxsRUlxRmFrM2JDNjh6cG5JQlp0V0JHeElxelB3ZTFSc1hUMTAvSjcvdjNQYjl2MzcvbDlFOG5hRkkxTkV0eC9wL00wMWRQOEhUMVJLbXc0ZUdMQnhUd3MveGRibVRIa1czVXI5UVFOMmRSVUJZUkVmbHY4Ky84VnJDQ1JxTkJKcFBsU0JDVFNDVElaREtodlZKdXhaUThwMGdrRWhRS2hYQkRLcEZJVUNxVnhNZkhBNWFyM3NEUWVwbTVldXZXclZ2TW5Ea1RYMTlmTTc4UlQwOVBObS9lekkwYk54ZzJiSmpGRUlDWW1CaVRxaXk5WG0rMkxDYkdQTkZxd29RSlFIb1YzWll0VzRUWFJteHRiVm15WkFtdXJxNW04ejUxNmhTZW5wNDhldlJJV1BheEZWdzVxVHo3TXpDZTc4d3BxdFpRcVZUczJMSGpUNW5MUDRYV3RXcC8wSGhicGRKTWdQb1E3RzF0YzFUZFpjVE55WWxtYVNFRWZ3Wkt1WnpRYkpJak0yTnNUYzBKalNxYUcvbTZPVGt4c2tNbnMrVVNpWVFPZFRJbVlKbmYwR2NsSUJvcnpyTEQzc2FXa0tDY0g0TWxsSEk1UG03dStHU1RZNktVeTJsajVYZXNvSzlmbG5OV1ppT0VTU1VTbEFvRlN2NTh3U3dqNVlxWVZ3bUppSWlJL0ZPWXYyVTJGVXRVcG5wWlUzSDA1OXMvc1dUSFFxTEdyY1ZXYVd0bDY5L1B2aE83cVZPaFBzNFpFbFd2M3JyQzBRdUhHTlpwSkFxNTljLzArTVIzck4yL2lxYlZtcWU5anFmYnhJNVd4Mzg1Y3c4MmlpeUN2UkxlTVd2RGRLcVVya1pvalJaV3gyVWtPVFdaK1Z0bTA3dGxmM3pjMHlzem4wYy9ZOVhlTCtqY3VDdUZBajVPK05icjljemVPSU1KdlNaeDQ4RjFidHkvenNDMmxxMWJqT3c5dm92S3Bhcm1XRHlMaTQvbGk5M0xHTmsxQW9WY2FRZ1dTN0VTTEdackhpd21JaUlpOG5mbFB5V2U5ZTNiMTBUb3lZdzF3U1Zmdm54V1d6MC9sdGpZV09MaTR2RDM5MmYzN3QwV3Z6aU13bDNHNnJQdnYvK2VsU3RYVXJac1dmcjE2NGRMQmpOeWlVUkM4ZUxGaVlpSUlDb3FpdkR3Y01hUEgwL2h3cVpSenBaTTdEL0cyRDQyTnBhelo4OVN2YnBCZUxCMC9qcDA2RUM3ZHUxSVNFaGc0OGFOaElXRmNmbnlaV0Y5U2tvS2lyUzJyb3pud05pMmFXZG5aL0hjNUtUeVRKL1pCT2tQUUtWU29WUXEyYnc1KzhvSUVSRVJFUkVSRVpIL0VrOWZQZUgwMVpQVXJWQWZBTFZHalV4cWVIQmRQckFpNVl0WDRIMWlQTFpLMnpSdlNwV1orUFRKeUtiNGV2a1owaUF0b05hb2VmSG1PVHNpOTZLUW16NEV1dnZrTnB1K1hVOXdzZkltNHRtSnk4ZVF5eFZaQ21jQU1tbW1ZSyswOFN2SHI4UGVOcjNxT2ZydGE4TG5EVUloeXliWXk5R0Y1TlJrdmozek5VMnJOOCtSVVBUaXpYTit2WGNOTnlmVHAwYy8zL21KWCsvOWdvZUxwNVV0cytmc0x6OVF3TDhnWG03ZTdGMDdtYkU5UHN0Mkc2bFVKcHlYbktEUmFibDQvVHpTdE5idGx6RXZHQmhwMlZOMjQ1UXZjYkwvOXlmVGk0aUkvRHY0VDRsblVWRlJ5QzM0R1ZscTJ6UmlGTEQrS0o0K05TUzdoWWVIMDdselowYU5HcFhORmpCdjNqenk1OC9QMDZkUDJicDFLdzBiTnFSVnExWU1HVEtFWWNPR0VSd2NMTXgxNWNxVnVMbTVNWHYyYkE0Y09HQXh1WExKa2lYNCthVlhZM1RwMG9WWnMyYVpMRE9lazR5a3BLVHcyMisvY2ZIaVJRQ0dEQmxDY0hDd0lKNzE3OStmaXhjdkVoNGVqbGFycFhmdjNvSmZuRTZubzJUSmtnUUZtYmJOZE8zYU5kdTJ6WXp0ck1iS3I1eFVubGxMQWZzOUpDVWxDZW1oaVltSjJZNjNGQlloSWlJaUlpSWlJdkp2WlAvSlBWUXVWWlV5UllKUXFWWE0yenlMaTlmUG00dzVkdW1veWV1OWM3OHgyMCtxS2dXMUZjSEc2R2VZV1RnRE9ITGhFUFVxTmlCUHJyekNzdWkzMFp6OStUUWFyWVpUVjQ0THl3c0ZGR2JPMElWbSs0QzA2Myt0R2trMjNTb213Vjd2M3FCU3E3Q3p5UlRzVmFFdTk1N2U1V1hNQzVOMUtyV0t4SlJFc3piV2g4OGZFRlEwR0dXbTZ2QlRWNDVUcGtnUWFvMmExN0d2aE9WZWJ0NDVydDdhL2YwT2huVWF5Wm1mVDVNdmQzNXllWmhXbTdlTmFJSEdndWZtb05tV3Zaa3RDWmpwQXFUaFgrTnhaUHc1djA5Nno2ZWZkekE3UmhFUkVaRy9NLzhwOFV5aFVCQWJHOHVXTFZzWU1HQ0ExVlpNclZiTG5EbHo2Tnk1TXdFQkFUbEsyOHlPdTNmdnNtelpNcDQvZnc3QWdnVUxjSE56bzJaTlEwbTdyYTJ0bVlpWHVXWFUzOStmUllzV0NSNW5SWXNXWmR1MmJRUUZCU0dSU0RoKy9EaFBuejVsK1BEaHVMcTY4dW1ubi83dWVSdFJxOVVNSERpUWhJUUVBZ01EQVZpN2RpMUtwVktvNXF0UW9ZTGdVZmI0OFdQczdPd29XclFvQU03T3pvU0hoNXZ0OTBQYk5qVWFEVjVlWHRtS2psNWVYbG11LzFoaVltS0VWdGp1M2J0bks5QjkrZVdYWm9taklpSWlJaUwvSDFLVGsxRGFXcTVvRnZsd2toUGY4L0x4UFh3Q0NtRHZtUFBrYWlNSjcrSklmUDhXYjc5OC81ZWZpU29sR2FXdFhmWURSWExFazFlUE9mUHphUmFNV01hZHg3ZVp2WEVHd3p1UFluUzNjY2lrTWhac25VdlpJa0hVTG05STI5WHI5YWcxNXQ2OEFEUEM1dUR0YmpsTTR0bnJweGJGblBqRWVNNzljb1lGSTVhUmtKekEwdTBMNmRXeUg1dS9XWTlHcTJGNDU5SFVDS3FGUnF1aC80eWVOSy81aWJEdDIvZHg5SmpjUlhqZGFsUW9YbTdlTEIwZEJVRGY2VDJ5UGY0REovZHkrUHgzZ21pVW1VdlhMNXE4Vm10VXFEVnFRVlI2RmZPUy9qTjdDZXMvR1drSXg1Z1h2aGlKUk1KdkQyOEMwTyttYVVEWTlwbDdjeVJDL1hqakloNnVuZ1Q0NUdIQmxqbUVkemEvbGxZcWxIeldlN0tKcURac1hoaGp1azh3V2ZZeTVnVVRvOFlqejFCNUZ4MzNHcTFPUzBMU2V3QmV4NzFHclZaaFo1c3BXRXlWd3AzSHQ3QlYybWJaOGlvaUlpTHlkK00vSlo0QkpDY25jL3o0Y1FZTkdtUjFqRXdtNCtMRmkzVHAwc1hxbUEvRjE5ZVhva1dMMHE5ZlA4YU5HNGU3dThFM1FLVlNFUllXeHF4WnM0U3hpWW1KZ25EbTdPeHNja0hwbURIVnNIdDNoZzhmenNHREJ5bGR1alJyMXF5aGQrL2U1TTV0M2JOSXI5ZWJWWlFCRnBjWnh4djkyb1lQSDA2ZVBIblE2WFQwN05uVFRCUnljM01qTURDUWI3LzlscGN2WDFLdFdqV3p0TXpNZE8vZUhhVlNhWGJSck5mclNVcEtZdVhLbGRqYnB4dUIyOW5aRVJVVlJXSmlJc2VQSDZkUm8wYThmUG1TbjMvK21hWk4weE80bmp4NThydDk2aXp4K1BGaklaVlVvVkN3Y09GQ2s0bzlJMFloOU0rWWc0aUlpTWcvRVkxYXhkUmVqWE0wdHQrVUZXWm05Zzl1L29Tcmh3OXUzdW5mY1hIUkw5azRheFI5Smk3RjNzbUYyWU5hMHkxaWpsWEQ5Ni9XTHlBbEtZRXVJMllDb0U1TlFhNVVtaVJENnZVNk5DcVZXZUtrSlc1Y09rWHNxK2RVYXZDSlJWTjZJKy9qM2lEUFlyMGxkRm9ORHM2bWJWdXB5VWxzVy9nWnpYdU5NRW4rZlBQOE1mdlh6S1ZoeC83NEZ3bzAyNWRXcTBtcjhEYXRvdEhyOVdnMWFwTkFnNS9QSENHZ2NBbXpaRkZMeEVXLzRJdlArdEZsWkNTdW50NGMyNzJPamtPbm1nbFNjYTlmc0hmVkxKcDBIVXl1UE9ubTVFZTJyK1RCamFzTW5yMGh5L01IaHQrZnBXTjc4dW5vMlNaek83QjJQaFhydFREWmIwN1l1V3dxYWxVcW5jS25mZEIySXBhSmVmZUcyUnRuVUN4L0lIY2UzK0x3K2U5d2RYS2pTTjVpeUtReUhyMTR5S1hyNS9ra3BEVmdFS3RjbmR3c2lqNWVidDVNV3pQSnFxQ3ExK3Z4Y3ZOR3JWR1pWRDF0K21ZZGRTclV4OFBGZzAzZnJ1ZkI4L3Y4ZXZjWGZyeDVpZDR0KzdIOThGYXFsSzdHVjZmMjRlTG9hdUxKNXVMb3lvN0l2YnlLZWNYZ09mM1pNK2RyMUJvMU9wM2hJZW5tcVR0d3NNc1E3Qlg3aW40emVwb0dlelh2UTQvbWh2YkVhM2QvNGZENWcvUnJIWWFqWFhxdzE5b0RxM0N3YzZCOS9VNkdZQytOU3Rpbkl1MWNiSjZhN3BYYjViTjJLT1FLTm55OWxtTDVpak56MEZ4aFhhbzZsUTVqVzJYYmltcGsxL2ZiNmQ2c054ZXVuOGZiM2Nla09pOGRDUjR1bmliQ3BVUWlOVnRtRkQxTmdzWDJMT2ZYdTc4STFYamg4OEpRYWRRc0dySE1aTTZmZnQ0QnJVNUxpMXJwNHFXSWlJaklQNEgvN0oxOVRwNXcvcEZQUWUzdDdlbmZ2NzlaU3VQRGh3L1JhRFRreXBXTEZ5OWVBTkN2bitGcG1rcWxZdG15WlZhcnFQejgvT2pXclJ2cjFxM0QyZG1abWpWclVyZHUzU3pub1Zhcm1UUnBraUFBZ2FHRk5DSWl3bVRaNjlldmlZeU1SSzFXQ3lLWnNRVXpLOSs0bGkxYk1uWHFWTUJRWFpjZGFyV2E2ZE9ubXdsUWlZbUpkTzNhMWNTM0xDWW1ocEVqUjdKa3lSSVNFeE5adTNZdERSczJSQ2FUc1hIalJ2TG16U3ZNOGNDQkE5eTZkWXZJeUVnVDhlMzNjdjM2ZFNwVXFBQ1lwM2xhSXVPWWhJUUVvZVcxWnMyYS94cGhUYTNSc09YSUlacFZyWTVIQmc4K2dPaTNiOWw1NG51NjFHOWtrcEFvSWlMeTMwTW1WNUNTbE1DNHFLOXc4VENraWI1L0c4TzAzazJZdGV1Q01DNmlUU1d6eWcyOVhzOVg2eGJnbTY4d2JRWk9FSlpMcFZLZVA3eU5MTzNtTVQ3dURWajU3bjV3NHlvL25UNUUySXcxd3JJSm5XdFpuVy9HT1ZraUpUbVIvV3ZtRWg4YlRZR1N3VmttVjA3cjA5VHFPbXZremxmWUxIazA1dVVUN2wyL2JKYlFlZWVYaTl5N2ZrVTRyNWs1dG5zZFIzZXN0cmpPMXQ1UlNFQjkvdUFXMnhkUG9rYnp6alR1UEREYk9kcmFHMFFCbVV5T283TTdUKy9kWk12OGNYUWJNOC9rKzgvUjFSMHYzendzSHQyTit1MzZVTHRWTis1ZXU4U0ZJL3ZRNjNWTTZHUnFMQytWeVJpemZKL0o4Y2prQ2w0OHZJT0U5Si92bzl2WHVIQmtMOVZETzJRNXorVEU5MmJMQ3BRc3g5Nm9TS3ZDcG8yZFE0NFQxMFhBUm1GRFF0SjdiSlYyN0QrNWg0ZlBIekF2ZkRFeXFZd1VWUW9MdDg2bFM1TnU1UFBOVDJ4OExHR1JmUmpZZGdnMWd0TC9CdFVhTlhLWm5KWGoxK1hvUFEyVmF5cmtNZ1UzSGx6bjZNWERWQzlia3dWYjVuRHUybGttOXBuQ251Tzc2TktrRzQycU5PSE16ejh3YThOMGJ0eS96clNCa1NiWCtSS0pCSVU4L1dHdVJDSkJxVkFTbjJnSTl1cnlXVHVMYzdEazJYYnIwVy9NWERjRlAyOS9vY1hVaUplckY1dStYYytOKzljSjd6VFN4SVRmbU1hZFVhUURPUGZMR1g2NmRZWFpRMDJ2cTdWYURSS0pKRWYzSzlmdS9vSk1LcU5ZdnVLTVhEaVVmcTNDckk2TmVmZkdSSkRUNjNWbXkrbUpCb3dBQUNBQVNVUkJWR0xldlRIYmJrS3ZTVUI2RmQvVzZidUUxMFpzbGJZc2pWaUpxNU9yV0hVbUlpTHlqK1BmY2ZmK0QrYUhIMzVBTHBjVEhSMHRMTXVwR2IxV3F5VXhNUkdkVGtkY1hCek96czZvMWVvczIweVhMVnVHdTd1N1NVV1lSQ0xCdzhNRGIrLzBpMVJ2YisrUE1zVXZVYUlFenM3T3BLYW01cWhkOFVNRXl2UG56K1BsNVlXam95TXBLU2tBeU9WeWN1Zk9UZCsrZmZIeDhTRWxKWVhvNkdqNjl1M0wyTEZqbVR0M0x1UEhqOCsyQWk0bnZIcjFpcHMzYjlLOWUvZVAyajQ2T3BxbFM1Y0NVS2xTcFgrTmVDYVZTbGl5WnljMVNwZkJ3OFVGbFZxZGRoRXF4OFhSa1JzUEgzTHFsNThJclZJTm5VNUhVbW9xam5aaW00eUl5SDhOdzAxZXpzU0l6Si9aRW9tRUJ1MzdzbkZPQkkwNmg2SFZhbENucHBDVVlMaXhUWGdYUzlMN2QwZ2tFb01ZSWxjZ2xjbHg4ekk4RkVwNEc4dldoUk5vMkdrQXVmT2xoK2lNVy9rMUNvWFN4TmRJcjlPaFZxdklDcjFleis3bDA3R3hjNkQ5NERDMnpCdkh3Qm1yY1hCeXRUaCsydFpUeUJXbVZkWlJudzhnb0VnSm1uUXhyNFRYNjNWb0xmaXRQbjk0aDZKbEs1dFZhVjA5ZllqQ1pTcWlVYXVKZS8xQ1dPN3FsUXVKUkVLZDFqMm8xN1lYazdyVkY2cjZJdHBVSW1MNVhwemRET2JqeVludjJUSi9QS1dxMWpVUnpyUmFEZWoxU0dYbW5yRzJhVGY1T3AwV04rL2NkQmt4azlmUEhxSFZxRUd1RU1RbmhkS0daajJHVTZSc0ZkU3FWQjdjL0lsTnN5Tm8yWHNrbFJ1Mlp0ZnlhWlN2MDR4OHhjcXdZZFpJNUFvYlFUalQ2WFRvdEJwQklNM0k5enZYb05OcVdEUXlQYkZjSXBFd2FPWmFQSDN6QUlhS3RVbmQ2cGx0YThTYXNEbHMzaFp5NXkxa2RUc1JVeHp0blZnMzBaRENQbUY1QkszcXRDVlBycnc4ZnZtSXBUc1c0dWJpVHAwSzlYbnpOcHEzNzk4U1dLQWtTM2NzSkUrdXZPVE5uUStBYVdzbWNmdnhMVkpTa3pPWTh4dVNHak9hOVJ2UjYzV29OV3FXajFsRnNYekZhVnd0bEtKNWlySHo2SmMwcU55SUVnVkxFVmpBOEZCVklwRlFyMklEbG14ZlFMbmlGY2liSzErV3h4TWJIMHZzdXhnQ2N1Vmh6NXl2clFkN2FUTUZlMTA4VE5TZUZRUVZEYUp2cXpCY0hOTS9FeVFTQ2NYemwyQk05d2xFN1Y3R3NQbURtTkJ6RW9YelpKMmNXVDZ3SWtYekZ1UFJpNGVjdjNhV1RvME12KzhhamVhRHFzNWExV25MNVp1WGNMUnp6UEk5SjBhTno5R3k3SWg1RjhPNVgzNFFLdnlNYmFnWjZkaXdDKzNxVzA4ekZSRVJFZms3OGUrNGUvOEFkRG9kWURrWk12T3lQeU90MFNqNkFEeDQ4SURqeDQ4VEhCek1xRkdqcUZpeEltQ29zTEszdHhmRU1VZEhSeFBqK1RkdjNuRCsvSG0rK2VZYmREb2RuMy8rT1ZxdGx1WExsM1BvMENGQ1FrSUlEZzZtU0pFaTJOcWF0cDM4RVY1Z21RTVVqT2NVMG4zUUNoVXF4Tml4WXhrOWVyUkoycWZSSXl6anViWFdNcG9SclZiTHQ5OStTNk5HalV5V3A2U2tZR2RuSjFUYzNiNTltN0ZqeDdKaHd3YkN3OFBadUhFanFhbXB2N3Y2VEsvWHMyclZLanc4UENoWU1MMDFKTHU1Wjd5ZytyZGlOSVkxM3V6dU9ubWNlZHUzbW93NWQvMGFFOWV1RWw1ZlhyWCtMNXVmaUlqSTN3ZUpCT1lQNjVCZUhaYjJYVER4MDZ5cnBnR0tCbGVoUXQzbWFOU3BITjI1aGlzbkR5SkxTK05iUExvYllQQ3cyakJyRkhxOW5vSWxndWt4YmdGYXJZWTEwNGVSdDBncHFqZnR3S1BiMThoYnBCUUFMdTRmL3AybzArbll1M0lXZDY5ZFl1Q00xWGo1NXVYMlQrZUorcXcvM2NiTXhTT1h2OWsybWNXdXQyOWU4dWpXTDdRZk10SGllMGdrVXBOV3l0aFh6NWdWbG42TkV0R21FZ0JEWm05RUlwWHc2Tll2QUVSZVBtT3luMmxiVDZGUTJnam55ZXg5a0NCWEtFbE9mTS9hYVVOeGRIR25iWWJLUG9BTGgvZXlmODFjaTlzYjJUUW53dVQxcnVYVDZQMzVFZ3FYcm1peXZHaFFGVlNweVdqVWFocDFIa2psaHExNS96YUdTOGUrb2xEYTJJSWx5bE9nUkhxNDBNT2JQeEUxY1lEd09uSmdTOXk4Y3RIazB5RTh2WHVUQ25XYjA2cmZXQUJPSGRqQ3pjcy9DTUlaSUlodUl4ZHR4OHN2bjhsOGp1NWNROFc2TFhCMk4wMHZqR2hUeWVvNUU4bWE3eThkNFczQ1c5clViUS9BKzhSNDdqeStEVURIY2ExeGRYTGw3ZnUzbEMwU2pJOTdMbGJ0KzRKcEF5SUJtTnh2T29uSmlYVDVyQjFicGhsYUY0MnZOMDdlaWg2c0puQUM5UDFrQUdkLytRR0FUNXNhUE1va0VnbnZrOTZ6ODhnMlRsdytSdi9XZzloL2NnOWpsNDJpWDZ1QkZQQXpiZmQ5K3ZvSkFNUG1EcVJ6NDI2TVdqUXMyMk9lUDN3SitYMEw4UFRWRTdaOHQ0bEdWUnJUcWs0N0JzL3B6N0NPSXloWDNOQ3hvTmZyaWRxekREZG5kMllQWGNqK2szdkk3MmZlWXA1WlpMSlIyRkNnU0JBbkxoOWp6L0ZkMUszWUFCOTNIelE2TFVvTG9RbVowZXYxdkloK1JrSC9RcHk0Zkp5Q0FZV3pITDkwZEJSKzN1bWZZNTBudEdQMmtQa215eXo1enFXa0puUHo0VTB1cFFWRURKblRuK0JpNVFYeGJFQ2J3Vnk4ZnA3d1RxUFFhalgwbXZvcEpRcVd5bmIrSWlJaUluOFgvbk5YQmdFQkFSWlROVFBUcFV1WFB6eXRjZHUyYmV6WnN3Yy9QejhlUEhqQTFLbFRxVnExS3VIaDRkeStmWnU5ZS9kaWEydExuejdwY2M0U2lZUTFhd3d0SnBzMmJlTHMyYk84ZXZVS0h4OGZRa05EYWRDZ2dWQnB0bno1Y2c0ZlBzeVJJMGM0Y09BQVlBZ1ZtRDU5ZXBhdEIycTFPc2VKb3R1MmJlUEhIMzgwYWZFMG5xZW9xQ2d1WExqQTlPblQ4Zkx5WXVIQ2hZd2JONDVldlhvSm9sZHljaktRTHJocE5CcXo5RTlJYjl2TVNNK2VQU2xTeFBDa3pOWFZGVjlmWDdwMzcyNVNhYWRXcTZsZHV6YU9qbzQ0T2pveWR1ellIQjFYZG1pMVdrcVZLa1c1Y3VVRU1VeW4wMW1jTzZSN25tbTFXcUhDTEgvKy9LeGJ0NDRCQXdhWWlaci9SSFE2SFhlZVBoR2VlajU5L1JxTlZrdkxHalVKclZvTkNSTFVHZzJLREJWMmVyMmVWTFZsYzJBUkVaRi9QenFkanVFTHZ6UnIyelMyRFlKQnVOQmxlbmlsVnFVaVZ5ajRwTTlvQUZyMUhVT2JBZU41OWVRK2kwZDNFN2FmK0dsZEJzMWNZeUtTeUdSeWFyWG9Rb21LdGZqdHloazJSSTZpMytUbEJCUXVnVlFtdC9qOWFQUUNrOG5sSnRWeWI5KzhZc2ZTeVR4L2NKdWVFeGJoNVd2d0RHbzlZQnhmTHA3RW9sRmRxZHVtRjFVYnRUSHpUQnZidmlxNlROY1ZNL3Uzc0hxdXBtNDVnVEl0bVUrZTF0NDBhVU42U3VHa2J2V1FLNVY4dTJrSmVZdVdadUQwOUFjVTZ0UVVKblN1aFR3SGdVZGFqWnJWVXdZamxVcnBNVzQrVXBtY0Y0L3VDbFZYUVRVYkVWaWhoa0ZNc3ZBd2FOSElybFJxOEFtVkd4akVQYjNPY080Y1hkek14bDQ3ZDR6dmQ2MWh5SnhOVkduVUJvQ0xSL2ZqN083SjBaMXJLRktta2xrTFpyN2laWm0rN1RUbnZ0dkYxeHNXRWJGOEwwcWxMUXRHZEtMejhPbDh2MmNkTnk2ZHdpZWdBTi92V2t1dkNZdk1qcy9OS3hkU0M2TEx5ZjJiS0ZXNXRwbDRWcVZSR3pGSTRDTzRlUDBDcS9kK1FWQ3hjcXovYWcwdlkxN1F1ZkduVE9rL0U1MU95K1JWbjdGdTRoWStHZG1VM2kzN1lXdGppMHhxK1ZiRWFOQnZmTmg2NGZwNTVtK2VqYXVURzFLcGxJU2s5MVFwWFkzQjdkUERxRjY4ZWM3cWZWR003emtSdVV4T1FuSUNYeDdhd3JGTFJ5aFZxRFJET2d3bnVGaDVhZ1RWWXRYZUZZeGNPSlRLcGFveXZQTm9IajYvejdJZGkza1cvUlNBQlNPVzRlN3NUcTNnRUpCSXNGWGFDb0tSMGVEZldIbG1GUFQ4ZlFKWVBHcUY0SEZXTkc4eHRoM2FUSEN4OGtna0VvNzllSlNucjU0d29rc0VyazZ1ZEF2dGFmSFlNM3VlR2FrWkZNS1dneHZaYzJ3SEE5b01ScTFXQ1Q1cFdTR1JTR2dSMG9yOUovZlNybjVIaHM4ZlRPczY3YkMzL2VOc1RkUWFOUU1pZTVPUWxDQlUrNjJidUFXbFFpbTBiVllJck1pNkE0YlBxY2V2SG1OblkwZXhmTVgvc0RtSWlJaUkvTm44NThTem5QSXhMWXZaVWF0V0xRb1ZLa1JnWUNDMnRyWjA2dFNKMnJWckExQ2tTQkVpSWd4UGJwT1NrbENwVk9oME9pUVNDYTZ1aHBMdmtpVkxvdFBwS0YrK1BJR0JnV1lWVFVxbGt0RFFVRUpEUTNueTVBbS8vdm9yUGo0KzJYcDJqQmd4QWs5UHp5ekhHUEgzTnp4MXFsT25qckRNeHNhRzBOQlFLbFNvUUlzV0xRUmhiY1NJRVJ3OGVKQXFWYW9JWTNVNkhhR2hvWUo0MUs5ZlB5RzlNaVAyOXZaODhjVVhRc1dZVENhalhMbHl3bnE1WEM2MFFQNFZ5T1Z5V3JRd3Zjbng4L096MmlKcloyZEh4WW9WVGRKU2RUb2RhOWV1SlRRMDlBOXBJLzEvazVpU1FyZVpVMUdrWFRTT1dia2Nad2NIdnAwMUg0QUhMNTdUWjg1TVp2WWRTSVZpeFZHcDFTai9nT1JhRVJHUmZ5WjZ2Uzc3UWNheE90T3hrUU5ia3ZBMkZvRFBWaC9FMGRYZ0U2UlJxN0cxejk1UHNXejFCcWhTazltL2VnNVZHN2NsZjJBUVVaOFA0UDZOSzFsdVo2eFdTbmdYeC9uRGV6aTVmeFAyanM3MEdEY2ZMOTg4Smw1YXJmcU40Y3kzT3ppMGRRWEg5NnluVk9VNlZHM2NWbWdUbFN1VURKbS9IaSsvZkVTMHFjU2tEVWV4YzNBQ01Ia2QvZXdoYzRlMkZ3UXpBSW5VOEgxdkhHL2sxL1BIdVAzVGVRWkhtbnBFR2J5UTBnTUNqT0tqSmZSNlBaMUh6TURCeVJVYk8zdSsyN3FjY3dkM01XemVGdHk4YzJQbjRHVDJ2aG54ekIxQTB2dDNaajVzbVhsNjl3WTdsazJoYmRobnduWEpMMmVQY216M09ycU5tY3VsN3crd0pLSTd6WHFFVTd4OERlRWFSeXFWSXBVcXVmMnp3WVB1eHNWVFZLelhnaUZ6TnVIaTdvV3poeGZMeC9YR3hzNmVpdlZha0tkSVNaUDNsU3VVakZteG41aVhUNFdLdll6TUR6ZHZHUnUrWUJ1dW5wYVRIa1dzYy8zK05iemRmWkJKWlRqYU8xTFZ2enA1Y3VWRkxwTno1L0Z0SERLMVhucTRXTC8yTlBxZUdTdlBxcGF1em9saXgyaFdzd1dsQ3BWaDhzclBxRkNpc2pCZXE5VXdidGtvVWxKVG1MVmhPckh4c2JTczFZcjhmZ1VZV1d3TUpRdVdwcyswYmtpbE1rTEsxYVpOM2ZiVXJkaUFkd2x2a2N2aytIcjVVVFJmTWZxMURtUHMwcEY0dUJoK24xVnFGUU5uOVdIMmtIUy9zY1RrUlBUbzBXalVPRHU0bUFaNzJhVUhlL1ZvM3B2d2VZUDQ5c3pYbENsY2xqWDdvdWp6U1g5eWUyWWR4cEhaODh5SVZDcWxmcVdHN0QrNWw5NHQrNUdxVHNWV21iT0hzZlVyTldMbzNJRzBydE9XMnVYcjh1MlpyNFRxd0l6bzlUcUxTYWFXbGhuR3B3V0x5UlVNN3h4QjN0ejUwT20wOUpqY3hTd013czNablJJRlMvSE5Ed2Q0R2ZPQzZtVnJDdDBMSWlJaUl2OEVSUEhzTDhUWDF4ZGYzL1F2ekhyMUxIdHcyTnZiVzJ3ekRBb0tJaWdveU1JVzVnUUVCQkFRRUpDanNjWjIwWnhRbzBZTnMyWE96czcwN0duKzlFd2lrZENrU1pNc3h4ckZRMHZiWnZSZyt6c3laODRjcSt2YzNkMFpNMmFNeVRLcFZFckRoZzBwWHZ6ZjhaVE55ZDZlOHl0V2MvSG1EUWJNbjgzbUNaUElsOHVRZ25mMXptMW1iRjdQNkk1ZHFGQ3NPQmR1WEdmWTBvVkU5aHRJclRJNSt4MFdFUkg1ZDZIVmFMQzFkelFWS3l5MGJkcmFPNkxMWkxMZE9YdzZTQXcrWWJZT2prUS9mNFJVS2lQNitTT1V0dmFDejVkZXIrTmRiRFJTbVJ5TldvVzNmMzdoeHZiQTJ2bkVSYjhrcE9XbkFIUVlOaVhOeXl2OTVtMWE3eVlNbUxZU0R4OC9OR3ExVUpGMFl1OEdmanorTlEwNzlPZlludlVzSDk4SGF4UXVYWkc4eFVwejhlZytHblJNditITUhJS1FIVGt4cXk5ZXJqcDVDcGZpeGFPNy9IcmhCQTA2R043UGtLQ1pMcFpONjkyRWxLUUVBQk4vc01pQkxRRkRSWnVOblQzbnZ0dkY2YSsyMFhQOFFwTlUwNFMzc2FTbUpKa2NnMWFyd2RiT2dWeDVDdkhxeWYwczUvbnMvbStzbVRhVTJxMjZVeXk0S2lmM2JlTG5zMGQ1K2VndURUdjJwMGlaU2hRSURHTHZ5bGxzbkQwYWUwY1hBb3FVb09Pd3FkamFPWkQ0L2kzM2ZyME13Tm52ZHFKS1RhWk9hME5sVW54TU5FZ2t2SXQ1alVKcGd6bzF4V0pTcXJFTk5tTVFoS1ZLeFlnMmxVeGFaa1Z5VG85bXZhRlorbXU5WGs5Q2NnSk85azc4OXVnR0FSYlRIUzB6ZEs3QmQwK1hRWFN2R1J6QzBRdUg4Zk1PNE9HTEI1UXJWbDVZSjVQSmFWdXZBektwSEQ5dmY3emN2UEYwOFRCcHY0MGF0NWFMTnk1dzlNSmhqdjA0bWxYajF3c0NqNzJ0QS8xYkQrTFo2NmNtODNqdzRvRWgyTXNqTnkvZVBBZU1WWEY2VkdvVnk4ZXN3c3ZOOHZXcW41Yy8zVUo3c2U2cjFUZzdPRk16dURaMUt6Ykk4VG13UklQS2phZ1ZYQnVGWEVtcUtoV0hER0pkVmlnVlNocFVic1JYcC9mVG90WW5qRmd3bE5BYUxjekVON1ZHemVSKzA4bmxrZjczUDJ4ZUdHTzZUekJaOWpydU5UUFhUVVd0VVF2bnNGU2gwb0JwUUVCbVdvYTBac3FxendFOUN6T2tjSXFJaUlqOEV4REZNeEdSdjVEQXdNRC85eFQrY1BhZk9RWEE4R1dMR042Mkk0VURBdWc5ZXdZS3Vaeko2OWN3WWZWS3REb3QxVXFWcG5KZ2lmL3piRVZFUlA0ZkpMMS9oOUxXamtrYmpwcFVhVmhxMjRTMGRpaTFDcGxjZ1VRaW9VQ0pZS0tmUFFRTUlralU1d05JVFVsQ3A5V2kwMmxaT0xJTEFLbkpTV3lZTlFyMG9GR25NblhMU2VRS0phZS8yc3ExczRiM2tDa01sejdXL000Y25GeHdjak90aUduWWFRQjEydlRFM3RHWktvMWFDK2I1eGlveG95Q2oxK3ZRNlhUSVpITHF0dW1WcFFBVzJiK0YxV1JRYTJTdW5GSW9iU2hjcGlKWFRoN2t4TjZObEsvVERIZHZYN1FhcllrQU5ITHhEdERybWRhbkthTVc3OFRCeFkxSjNlb3hiTjRXbkZ6Y3NiRzE1K2lPMVJ6ZnU0RXVJMmRTc0dRNWsvZTVjSFF2Si9adVFpcVRrWktVZ05MV0RyMU9SL1hRRHZnWEtzN1YwOStoMSt1c0JrSTgvTzFuOGhRdFJaV0dyZEZxTk1SRnZ5UlhRQUhhREJpSG03ZXZVTUVYMm4wWUZldTE0T2N6UjVIS1pFSWd3YVdqK3lsVXFnSzNycDZsWnZQTzNQN3BQTS91MytMay9rM2N1bnFPWmozQ3laMjNFRnNYVE9EODRiMEUxMnhFVU0zRytCVW9Lc3pCK0xNd1NkN1U2MGxOVGpKTDQveFFvVlBFZ0ZxajRzbXJKOXgvZG84YjkzL2w2cTByTkszV2pNYlZRdGwzZkRldDZwZ25WcDY0Zkl5S0pTcWJ0UkF1SExHTTJQZ1lIcjk0eEpUVm43TmkxeEw2dFFwano3R2R6Tm93bmNaVm01cVo1VGVwbHE3Y3hieUw0ZXF0SzVRUHJFaFNTaElyZGkyaFdwa2FWQ2xWalpwQkljUW54cHRWUmxuaWg2c25EY0ZlY2ErRlpVWS90dXpRNnJRa0ppZWcwMm1KaTQvRjJjRVp0VWFkcmNsL1luS2kxWFd1VHVuZEd2R0o3NnhXcVZtaVVkV21ESjgvbUpZaHJha1pITUxCTTEvelNlMDJKbU9XajFtRnU3TzdpZWdva1VqeGNQSEUyejI5R3RQYjNTZkg1eUVqSlFxVXhObkJtVlIxYW81YVRrVkVSRVQrVG9qaW1ZaUl5RWR6KzhrVGJqOTVERUNwQW9XWXZINE4yeWROWS9Yb2NmaW10UUwzblJPSlRxZGpZcmRlZEprMmlZNTFHOUNxWnNqL2I5SWlJaUovT2F1bkR1SFovZCtzcnJmVVRnY3dadmsra3dvb0l4Tldmd3ZBd1MzTGVmdm1KUjJIVGdFc1Z4TEZSYi9rNE9abHRCczhrVzBMUC91bytTdVVOaWlVTm1pMUdxUXltZFVnR0lsRWlsUUtPcTNXcEtMTjRyRjlzZCtrYlRNblpQWThNMUsyUmtNT2JWdkJpYjBiYU5WdkxCcDFLdklNSVFWT3JoNjhmZk1LaVVTQ200K3ZjR05zYStkQVNsSUNtK2FPNGZYVEIvU2FzSWdDSllKNUZ4dU5vNHViTUs1dW0xN1ViZE5MbU91UVdldUZjeHo3NmhrcFNRazh1L2NiL29Vc1B5Q3ExcVE5bGVwL3d1ZGQ2eGlTT05PNGZQSmJpK016bXZ0cjFDck9mcmVMOW9NbWN1dnFXWXFVcll4VUptUEZaMzJwVUtjWkl4ZnZFRnBHdytkdjVmeWhQWnc2c0psU1ZUT0ZVS1Q5ekRJbmJ5NFowOFBpSEVRK0RMVkd4WUNaZlloUGZFZkpncVVvV3lTWWxpR3RjWGQyWjhiYXliZzR1dEt3U21OaC9MdkVkOGhqRlN6K2NqNmp1bzZsU3VscVhMNTVpVVBuRGdMUWVVSmIvTHdEQ1BBeGRGSFVMbDhQcVZSS3FVS2wrZjdTRVR4ZFBIa2UvUXhmTDRQdmJHeDhMRitkMnN1VFYwOTQ4T3dlN3hMaktWbWdKT1VES3hMM1BoYXBSTXJTSFF1UklLRm1jRzBhVm1tTXM0T3oyWEdrcURJRWV6Mi96L0hMeHloWHJCd2pGdzZsWWtsRG0yak11emZZMnpxa2lXT0pPTm81bW9oWTBXK2pPWC90RE4rY1BvQk9yMmRpbjZsb2RWcVc3MXpNb2ZNSHFWMnVMa0hGeWxFMFQxRnNiZEs5OVRScEZiY1pmYzR5THMvTXZhZDNUZEk4czhQT3hvNlFjblU0ZU9acm10VnN5ZWhGNFRTcDNneWJEQzNpMXFyb1BnUjFwdmxxTTdUaHI5bS9FcVZDU2FHQXdveGRNcEtJYnVPelRSc1ZFUkVSK2JzZ2ltY2lJaUlmUlhKcUtoUFdSTkc1ZmlPbWJsaEx4N3IxU1VwSkpqRWxtYURDUllpTmoyZlFvbmtrcGlTemV2UTREbDQ4eDh1WVdLcVVFSk9WUkVUK2EvVCtiREVLRzF2a0NpVVNpWVRmcnB4bC9jd1JmTkozTkh1aUl1azhZZ2FuRDJ5aDM1UXZrQ3VVNkxSYVVwSVRzYlhQdWlYcDdyVkxsS3ZWSk1zeGJsNjVHREpuSTk1KytUNWFQRE95ZnVZSWJ2OTAzbXg1WnZHclhydmUxRzludmJVVFBxN3l6SnIzbUZRcXBVTGRGcHorYWl2TmU0NUFyVXJGSnBQaC9ldW5EM0R4OERaTGtYUjA4eUJYM2tLMEh6SUpkMjlmM3NlOVllWEVBZmdWS0VhbjhHblp6c25keHc5UDN6ejhjdjZZVmZFTURCV0RDb1dTOEhtYkJXSHMrWU5iMkRrNEN3S3BScTFpZk1jYXlESlVwSno3YmhldUhqNFVMR1ZvMFpNZ29YeElLQ1VyMVdaYTd5WmNQdkdOU2NWYlNsSUNneUxYRWxBb1U2VnpXb3R3VHRvMlJUNGNoVnpKNTMybTRPM21MUWhDc2ZHeGpGdzBEQnVGRFpQNlRoT005WXZsQzJUOE1rUDRSNkdBSW9Jb2xjc2pOMldLQk5HK1FTZnk1YzZIVENZblB1RWR4My84SGxjblYrWnNta2xLYWdvcng2L255SVh2R0wwNG5NRDhKWW5vTmc0WFJ4ZnVQTGxEMlNKQnRLdlhnZngrQllVS0x6OHZmOEk3R3hJZUwvOTJtUU9uOWpKMDdrRENPNCtpWmxDSWNBemJEbTFtOTdHZCtIbjc4K0Q1ZmFhcytveXFwYXN4dlBOb2JqLzZqVDNIZDJGclkwZnZxZDJFYlNRU0NXcy9OL2drYi9wbUhXZCtQczJyMkZmNGVPU2lXYzJXTktqY1dKakg4akdyT1h6K0lJZlBmOGYrazRid3NxSjVpekVqYkE1U3FSUjFtckJzRENTQTlPQUVJNy9ldThiT28xL3lMdUV0Q1VudkdkUDl3ejdUbXRab3pxaUZ3d2l0MFlLcXBhdHo2TnhCbXRkc21lVTJhbzBhdFRabllVOWJ2OXZFanpjdW1yUjQ2blNHb0pRdmRpL2p3cS9ubUJFMkd5ODNieFpzbmNQWXBTUHAzYklmamFvMnRiWkxFUkVSa2I4Tm9uZ0c3Tml4Zy9yMTYxczBydityTUtZSlNTUVN3WHp6ejBLcjFWbzByRTlLU3JMb3RmWlg4UDc5ZTY1Y3VVS1ZLbFZRS3NVeTduOENXNDRlUXFmVDBheHFOYVp1V0l1dFVzbWNBWU1CK09udWJTYXNqa0t0MGZMRmlBaFNWQ3FXN2QzTmlIWWR5ZTFoYWlxZGxKTENycFBIa2N0a3RLNFZnbzFZeGk4aThxL0Qzc2xGK1AvUFo0NndjOWxVcW9kMklMQkNUZlpFUlZLcWNoMHVITjdMK3NnUmRCdzZCUWRuTit3ZHphdENNdkxnNWsrOGVIaUhrcU16ZUdkbVN1azBraXRQUWJPa3k0K2hXOFFjb1dYVFV0c21HS3JPY2hLTzhER1ZaMWxScVg1TGdtczJRcTVRb2twTnhqYVQwSGJubDR2NEZ6UVh0Mnp0SElRVTB6Y3ZuckJtMmxCczdSeG8ybTFvanQ4N3FIcER6aC9lUS8xMmZWQmtxSGpMakI3VG44K09wVk1vWEtZU1RUOGRZam91UTZXS3EyY3VHblVaYUxKZUtwTmg3K2lNWEtGZ2NPUTZNL0ZMYVNGRjBKamdtdmxjengxcWJwcHV2TmtYK1REeVpQSTBjM2QySjd6VEtQTG15bXRTWVRWejBCeVNVcElBUFhZMjlzSTFyNSszUDM3ZS9pYjdrTXNWdEtuWEhsZEhWeW9HVnFabWNJZ2hQYkpXSytwWGFrUjAzR3RCRUo0MklETEwrY2xrY2lxV3FFVEZFcFc0ZXV1S1djVlRyZURhRlBRdlRJa0NKYkZWMnRDNWNUZHFsemRVTUJiSlc0d3gzU2NBa0pTU2lFcXRRcWZYSXdGY25kS0N2UXFXUnFmWFViNTRSUUlMbERRUDlsSW9DYTNSZ3RBYUxYajg4aEhYNzEzRHh5T1gwRktjMjlQWFJEaUQ5T0FFSTBYekZpT2tYQjN5NXM1SGZ0OENIM3kvNEdqblNKdDY3WW1MajZWRlNDdE9YajZXN1RZanUwYmc1WnF6aXJRQW56eElKQkxxbEUrdjhMUlIyQkJhb3dVVlMxU2laVWdyUVZnYjJXVU0zNTc1bWlxbHEzM1FNWWlJaUlqOHZ4REZNMkRmdm4xVXJsdzV4K0paWEZ3Y1VWRlJqQmd4QW9WQ2dWNnZKeWtweWVKWWUzdjdISDJ4UFh6NGtOR2pSN05qeHc2V0xGbUN1N3M3blR0M050dFdyVmJUbzBmT1dneW1UcDFLL3Z6NXpaYWZPM2VPdlh2M01udjJiRUZFZS9QbURXRmhZVVJHUmxyY3hocmJ0bTNEemMyTlJvMGE1WGliRnk5ZUVCWVd4cnAxNjNCeE1keFFIVGx5aEMxYnRwQXZYejd5NXJWdUtKdVNrc0toUTRkbzJyVHAvOWc3ejRBb3pyVU5YOXZvVFlvQ0NuYnN2V0tKWXU4Rm84YU9HcnRHc1dPTHZXR052UkY3ankzR3JqRnFFalVhTlRHeEVnc2dLSUtBMUszZmoyVkhobDBRUGVZazUzT3VQekx2enN6T3pLNjc3OTV6UC9jamRMSE15dDY5ZTJuU3BBbXVycTRXdDA5T1R1YjgrZk0wYk5nUUJ3ZWpvK0gxNjlkY3VuUUpmMzkvMHRMU3VISGpobG1qQXhNM2I5NmtjdVhLd3ZMUm8wZlJhRFIwN05oUkdGdThlREVsUzVha1hidDJadHVyMVdwVUt0VmIzeE1HZ3dHTlJwT25kZjhwdWpSc1RJM1NaVVdka3RRYURUTzNoSEh5Nm1YS0ZTM0dna0hEVUdzMWpGaTJHRmRISndJYm1EZUltQnEybmliVmFxRFQ2MW02ZHc4VGUvUXlXMGRDUXVKL244aUhmM0pxejNvZTNMcEM0ODZmMDZSemYxNG54QUhHRzBjOXg4NWo2NEx4TEJnV1NNMG1IYWhjcnhrRmk1VVdQZ04xbWVKWFdzcHJVbDhuc25QcFpQeGJkQkpDL2NIWVZWS3Z6M3RYejNjbEwwSHl4bkxOdnljekszczJWMWF5ZHJ0TVNVckUxdjZOYTArVGtjNzE4OGRvRzVTeklIYm4ya1gyckpoQjhmTFY2UHJGZEt5c2JYTmM5OW5qQjl5NS9pUGhmMXluZmI4eDFHcmFnZk9IdDNIaHlBNGFmOXFQUzBkM2s1YVNST1BPbjR0eTMzVGFOK1ZjenlQK0l1WnBPSUdESnhIMTExMmNYZk5qWSs5QVBnOVBrWGhXd2I4Uk9aRlR4cHJjd3ZlbVRxTUd4S1d2OHdlM1o4Q1hLM0h6ZXROZ2FmNlFEbVlOS3lUZW4xS0ZTMXNjejU1eGxoTjJObmIwYUdGczh0R2dXb0RaWTRXOWlyelhjVlVwVmRWc3pOdWpvRkFHQ3RBa2gzQi9PeHQ3N0d6TXM4YXFsSzVHbGRMVkxHeGhqcTluWVRPeE1TK29sQ3BCMEh0Zkd0ZG9LdnpkcG43N1hOWTBVak5MVjlPM1ViOUtBN014SndkbityY2ZhRFl1azhsb1hhK3QyYmlFaElURXZ4VkpQTU5ZN21ESmlaVVRPcDJPcTFldkNoUENtSmdZaGcwYlpuSGRMVnUyNE9pWWM0dDNFOWJXMXVoME92UjZQYTFhdFdMbXpKbkV4Y1h4eFJkZmlNUVRwVkpKYW1vcUd6WnN3QzNUd1pPUWtFQy9mdjA0Y09DQXNGNWdZR0NPNTNUanhnMUtsQ2doZXR6ZDNaMkdEUnZ5OU9uVGR4TFBMbHk0UU0rZVBmTzhQb0Fxc3dPWTZkL1UxRlNPSERsQ3RXclZjaFhPQUJRS0JTZFBua1NsVWxrVXVBNGVQRWp0MnJWekZNODBHZzFoWVdIVXExZFBHUHYxMTEvWnRtMGJOV3JVUUtmVHNYUG5UbXhzYkdqVVNEeGhmL255SllzV0xlS3p6ejZqVFpzMkFKUXJWNDdKa3lkVHVIQmhxbGF0U2xKU0VsZXVYS0ZwMDZaa0p5VWxoVjY5M2swWVdydDI3YisyNjZpVHZUMlZpcGNRalZtcFZEU3NVcFhpM2dYcDNhSWxmeng2R0JOSFhnQUFJQUJKUkVGVXhMZzFLOG5uNk1pVG1Ham1iTnZNMU41aThUZjY1VXRhMXZMSFlEQnc3dnExLytZcFNFaEkvSmZZdDJvVzE3NC9pbS9KY2d5YkYwYWg0cGxkaHpQZFFBYURIbHQ3UndaTVg4WGxrOTl3OXBzd2ZqcStqK0FsTzNEejlPSHE2WU5jUExxTGFnMWJzM0ppWHdyNEZNUEt4bzdxRGR1UWx2SWFhMXQ3NUhJNXBhdlZSU2FUazU2YWpEbzlIVHRISjBId0V0eGcyZHhwcHVZRTZ2VE1tMkE1M0xEUXFETlFxbFE1Q2pZbTlIbzk2b3cwQUNIdzN2UzhXVjFPMmJPM3NpOW5kYUdiUktmczYraHljTk5GaHQvQndlbk45K0RwdlJ0UUtCVlU4RGYrNkRhNThBd0dQZkhQb3ppNWV4Mi8vWGlhcGwwSEVoQVlKSnAzNkxRYS9yajZBekZQdzRrTU4rYlduZHE5am1KbHExSytaa01jWGR4UVdkc1EwTEVQWi9adHhOZXZQQytpSHZQN3oyZHAybFg4ZzduLzFPVzR1SHZ5N05FOXRpMEtvWHFqdHZpV0xNZlhjNE81ZitzS3BhdldwY09BQ2JoNWlkMUhPV0l3c0dKaTM3ZStKbUFzTDgzcUVBUmpKMGVWamEyb0hEWjc4d29KQ1FrSkNRa0pDZmdJeGJNdVhicWcxWnJmVVJ3eFlvVEY5ZmZzMlNPSVBDWk1vcG5wWDFPWllWYng2dlhyMS9UcDB5ZlBKWWpXMXNZeUI0MUdRNGtTSlpnOGVUSjM3dHhCbzlHSTltRXFGY2tMbHNRempVYkQxYXRYbVRCaEFqMTc5alJ6ekowK2Zacmx5NWVMeHJLZVYycHFLajE3OXNUZDNWMDRqcTFidDdKMTYxYlJOckd4c1N4YXRJaGl4WW9KWXc4ZlBxUkVpUkxDZHFickZ4WVdSbEpTRXRldVhTTXdNRkMwbnlaTm1qQjBxTEZjdytUYTZ0aXhJNDhmUDg3eG5ITVRRazNYTXV0cmV2YnNXWm8wYVlKZXI4Zkt5b3JodzRkVHNHQkJvcU9qU1U5UHAxQ2hRcWhVS3R6ZDNSa3hZZ1NMRnkrbWZQbnkrUGo0VUtoUUlicDM3ODZ6Wjgrb1dyVXFaODZjb1hUcDBsU29VRUZ3anBtd3M3Tmo0OGFOcUZRcTRkei8vUE5QTm0vZXpNU0pFMFdDbjhsNVpuTG0vZHN4bFJzRE5LbFdnOVQwZEZZZk9zQzJreWVvVWFZTW9ZT0hjK24zVzRTc1g0T0x2UU1qT25VV3RxMWZzVExqMTZ4RWJ6RHdTZVVxLzlRcFNFaEkvSTNVYXRxUkNyVWJVYnFhdUR6SDlIMnMwMnBScXF5UXkrWFVhZG1abWszYUUvSHdUenk4QzVPYW5NVHRLK2ZwT1dZZVhrVktvbEZuOE1lVjg5eTVmb210b1JONDllS1o4UGtEOE1mVkh3Q2pLMm5hMXljRjhVeXIwWWorTlNHVHlkZzhid3dQZi84RlczdEg3SjNNWGVoYWpab3AzVC9KOGZ3c2xWMW16ejNUNmJTaUlQeWNNSldDNnJRYTRkaE5JZnRaeFovNVE4U09rYi8rK0pXeis4TklUb3duTFRtSjNoTkNBVkJucEJFWEUwWHpia09FL2VuMU9xbzFiSTFTWmMyTHFFZEVQMzdBNEZucktGeXFvdG54S0pRcXp1NFBRNnRSVTYxaGE5cjNINE9icDdtNEZSQVlSTlJmZDlrMGF5UXlHVlNzKytZbVVseE1KQytqbi9JODRoRm45bTRrNHNHZkJIUUtJcUNqMFZIVWQ5SlNudHo3alo5TzdHZkxnckhrOC9DaTI2aVpvdHd5azZNd2EwbWxUcTlqNU1JdFptV2JPWW1LMmRGcHRhSUdCaElTRWhJU0VoSVNPZkhSaVdkV1ZsWk1tVElGVDA5UFlTdzRPSmdKRXlhSXhtSmlZcGcrZmJxb05EQTJOaGFkVGtkeWNqSUFMMTY4UUtQUllHdjdwclRCWURDUW5wN09nd2NQc0xHeEVVUXhFNTA2ZFJKTjhyUFR2WHQzMGZMMTY5ZVpOV3VXYUV3bWt6RnlwSG5wUlY0Y1lKY3VYU0lsSllYOCtmT3pjZU5HdEZvdDF0Yld3bm1hUkJDZFRrZEdSb2FaRUdVU2d4WXRXb1NUVTg1NU5JR0JnU0xoS0NJaWdva1RKOUs3ZDIvcTFuM3o0K25nd1lPY08zZU9nUU1IMHFoUkkwSGNPbmJzR1B2MjdSUE9LU1VsaGI1OSt3cVBwNldsb2RGb0dEcDBLRjI3ZGtXcE5HYlFwS2FtTW43OGVHUXlHUmtaR1FRRUJEQjA2RkFNQmdPdlhyMFNKdFRKeWNub2REcGlZbUs0ZmZzMjRlSGhuRHQzRG9QQlFGcGFHbloyZGhnTUJ0UnFOYXRYcjhiRHd3T0FXclZxMGFWTEYyeHRiZm5oaHg5WXVYS2xjQzVoWVdIQzM1MDZkUUpnMjdadDJOdmJDOWMydTBCMitQQmhIQjBkY1hOenc4N09qdWpvYUJ3ZEhZV1MwdjhGVE85bm5WNlBXcXRsNVlGOWZQdlRKZEl6TWhqWXJqMzlXclpCTHBmVHJFWXQ3ang1ektGTEYramVwQmx1bWNMZ2tBNkJoRWRGWW10amc3ZWJlMjVQSlNFaDhUK0tyMTk1aStQMmpzNzBIcjhRdVZ6OFhhTlVXVkcwakxGRTNzN0JpYytuclJBZVUxbFpVN2wrY3lyWGJ3NFloYTJVcEFUU1U1UFJhVFhvOVhyMGVqMkt6RndzRXdxbGtvNERKMWhzUXRDdTMyaVM0bC9pNjFjZWExdnpjaktseW9yWk95L2t6WG1XMmV3Z3U4T3QzNVJsdUxoNzVyRFZHMXpjUFJrMFl3M3lMTUgrYnA2RnpGeFRFOWNjRmkzNytwV25hc05XZVBrV3g2dElTZUU0cmF4dDZUVk9uQVdsVkZuUlpmZzBBSnhjM1FsZXNqUFhHM01EcHEzRXdjV3lvOXVFWEM2bjU5ajUvSHhpSDVIaGQwVENZVUpzREh0WHpxUlFpYktVcTltUUhtUG1ZdThvN2hKWXVGUkZDcGVxU1BOdWd6bC9jQXNGZklxSkh0ZnJ0SlN0OFFrSzVadTVSZVc2VGMxZXozcXR1NzYxMFlTSno2ZDloVnVCUExyY0pDUWtKQ1FrSkQ1cVBqcnhETUROelUxVUNpZVR5Y3pHTkpsM3ByTk9KdGV0VzhjZmYvd2h1SVpHang2TldxMW0yYkpsd2pvWkdSbjA2ZE1IblU1bk1mTktxVlF5Wjg0Y3ZMeThST012WDc0a09EaVlzTEF3VkNxVk1QbTNoRjZ2Wi9ueTVXWmxtOXUzYnhmV0NRd01OTnZlWURCdzVNZ1JZZG5HeG9iT25UdWpWQ3FSeStXaWM5WHI5V2cwR2padjNpemFoK25jeDQ0ZCsxWUhYTmFjRXg4ZkgvcjM3OC9HalJ1eHNiRUJqSTZENk9ob0JnOGVUTzNhdFJrNmRDaTlldlhDMXRhV0hUdDJFQklTSWdoMDl2YjI3TjI3RjNnanhIWHBZbXpsclZLcFdMSmtDZm56NTZkbno1NHNXTEFBTHk4dnZ2bm1HK3JVcVFNWXhiWWhRNFlJZ2w1d2NEQWxTcFFnSXlNRGdJVUxGMUt3WUVHaW9xSVlNV0tFNkZwbTU5TlBQd1hBMmRtWnFsV3JDc0pqNzk2OW1UOS9QdDdlM3NMMXk2MEJ3ODZkTzBsT1RtYjI3Tm5DZWx1M2JpVXhNWkVaTTJhWU9SNy9yV2kwV3FxV0xJVktvY1JLcWFSQVBsZnFWNnpFb0xZZEtaZ3BPcG9ZMnFFVEhlbzFFSVF6RThVTFNqOWVKQ1ErUnF4c2JDbFgwendqNTExUXFxeHdkc3VQczF2dUplNUtsUlcxbXdWYWZLeUFUekV6c1NZN3VRWGhaMFdlVGJRelVheXNlY2FTeGVleHRxRll1Ynl0bXhXbHl1cXRuVWR6NG0zZjUyOFR6a3pJNVhMcXRqSVA0Qzllb1RwVE41M0kwejVjODNzVE9DakViRnlwc3FKUHBwdk94S2REcDVpdDE3YnY2RHc5RCtUOU5aSDQ3L0F3NGdFbGZFcVNsSkpFV2tZYUJWd0wvTk9ISlBFZWFIVmE5cC9kUStPYXpmQndNYzREMHpMU09IcnhNQzNxdE1iUnpoR2RYaWZLek0xT1RvL0h2bnFCdTR2SHZ6WVBXRUpDNHY4M0g2VjRGaGNYSnhJbURBYUQyVmhjWEp6WmRsT21HQ2RwSnJGcXg0NGR3cklKR3hzYlZxeFlnWXVMaTVucnpJU3RyYTNnUmpKaGNuaHB0VnBjWEZ3NGZ2dzREeDQ4WU9CQWNWNUlicTYxN0dRWHp5NWN1SUM3dXp0UG5qd1J4dmJ0MjVmbi9XVWxMODZ6N0xSczJaTG82R2poT2l1VlNxRWtFNkJObXpaODlkVlgyTnZiTTI3Y09NcVhOM2NxYURRYVZxeFlRWWNPSFhqeTVJa2d4R1ZITHBmVHVmT2Iwa0E3T3p2MjdOa2o1STV0MkxDQjQ4ZVBjL2p3WVZRcUZXbHBhYVNrcEpDV1pzeXBTVWxKUWFmVElaZkxCUmZZbzBlUGhBQi9UMDlQYkd4c2hPZFBUMDhId05YVjlhMnVNWjFPeCs3ZHU3bDA2Ukp6NXN3UnJUOXMyREFtVHB6SVYxOTl4ZWpSby84bkpnZFdLaFhyeDAwVWxuczBiWjdqdWlxbGtzS2ViM2RlU0VoSVNFaElTUHovWU56eVVRenQvQVZGdlhNWHFBOTh2NDltdFZ0Z1kyWExubE03K1hMZ3JGelh6eXRoaDlkVE1MOFB6ZjFidnZPMmYwV0Y4K3ZkYTdTbzA1b24wWSs1ZXZ0bityWWI4TmJ0L2hPaVh6NWo4N2ViR050ckFpcmx1M2NnTnhnTVJEeC95czM3TjdoKzV4Zkc5UTdCd2ZidGJzeDBkVHBXU2l2UnplL2MwT3YxYUhRYXJGWGkzenR5bVp3OXAzWlNwMkk5MGJvN1QyempreW9OdWZiblZiNjdkSVRaUSthTHVyQ2FTRTFQWWNycWliU28wNXBtdGNVTnlSWnRYNEJjSm1mZThGQ3o3U1FrSkNUK2JqNUs4V3o2OU9sNUduc2I4Zkh4L1BUVFQwTDR2Q1hCNkxQUFBoTWNVaWF5NTZ2Tm16ZVBVcVZLNGV6c1RFeE1ETzd1N3B3NWM0WUNCUXFZaVVOYXJSWTdPN3UzbG0zYTJkbUp4TFBrNUdTMmJ0M0tzR0hEdUg3OXVqQ2VucDR1WkhDSkFvSXp5elp0YlcwdENqaDVjWjVaRXZyNjlldEhiR3lzc1B6bzBTTysvZlpiL3ZqakR4SVNFbWpVcUJHQmdZR0Vob2JpNmVrcEtxWFY2L1dzV0xHQzhQQndtalp0eW9vVkt4ZzdkaXhnZEpKbEw5dHMyclFwZmZyMHlmSDRTcGN1VGNHQ0JWbTFhaFZmZnZtbEtMZHIwS0JCNlBWNjZ0YXRLelNEbURScEVqS1pqUFQwZERadjNveGVyMGN1bHlPWHkwbE1UQlN1VzBwS2lsRDZhbTF0TFhvTkRRWURFeWRPSkR3OEhGZFhWNlpQbjQ1T3AwT3RWZ3RsUmlxVmlsOS8vWlc5ZS9mU3RhdjVIWHdKQ1FrSkNRa0ppWDhiR3EwR2pWYURyYlY0N2hqMUl0TE1SV1F3R05EcU5DSnhxRk9qTG16NzdtdW1ENXFEd2FBWG5HanZnbGFuWmMzK0ZUU3EwWlJ5eFl3M1lYKzlleDNaV3dRaGc4SEE0UjhPOEVuVkFGeXpOTnY0OGVZRkx0ejRnZllOQW5HMmQrYmN0Yk00MmpueGFaTy9iMzZtMXFpNStzZGxvWnc5T1MyWlIxRi84VmZVUXhLVEUwbEtUaVF4SlJHZFhrZnhRaVZvOTBsSEhPMGNpVStLWjg2bTZUeUxqY0xLeWhwdjk0TDRGUEFsOHZsVG5CMWNHRHJmWFBSYk5HbzV4UXNabXo5MW05VHBuWS9WenNhZUhiT05sU0hUMTAzbTN0Tjd5RE5MeGlldUdJTk1Kc01qWDM0V2p6TG1LU3VWU3Z3cjFHSGZtZDFzUGhyRzRFN21EZGZzYk93cDRWT1NzTVBycVZpeUVwNXV4bXFkMVBRVXdpTWZXdXpjS1NFaElmSGY0S01VejFhc1dFSEJnbTlhVVp0Sy9iS09tY3Izc3BLZW5zN2R1M2U1ZXZVcUFGOTg4UVZWcTFZVnhMUEJnd2R6OWVwVmdvT0QwZWwwZlA3NTUyYnVLYTFXeTh5Wk04bWZQejg2blk1aHc0WUo1YUkrUGo3ODlkZGZhTFZhbmo1OUtnaERKbDYvZm8yTmpRM2J0bTBUVFVvc2xXM0NtOUI1cFZLSlhxK25mUG55VktraURtVHYxYXZYVzhzMnM3cmtUSmxoZVhHZTVSVFl1MmZQSHVIdkFnVUtvRkFvNk5xMUs3VnExY0xlM2g2ZFRzZmp4NCtORXl1dEZvVkNRWEp5TXN1WEx5Y3FLZ3FEd2NDR0RSdm8yYk9uY0gxYnRHaUJ3V0NnZDI5aitQQ1FJVU9vVUtHQzJYT2JIR0x6NTgrblpNbVM5TzdkbTFXclZ1V3BiSFBYcmwzRXhjVXhZTUFBbEVvbHdjSEJJaUhROUx4WjZkZXZuOUNaRTR5bE1iMTY5U0l0TFEwWEZ4Y2NIUjFKU2twaTBxUkpvc1lNRVJFUlhMNThPY2ZyS3lFaElTRWhJU0h4YitMZWs3dE1YVFBSNG1NakZ3MDFHeXZvVVlpVkU5WUp5OFVMbFVBbWsvTlhWRGlkbTNiam0zTjdtZEJuOGpzZGcwS3VRQ2FUTTN2amwwd2RNSk95UmN1aDBXbklueS8zc202ZFhzZHZEMjV5NXVvcFpnOVpnSXVqQ3pxOWp2UFh6OUdrVm5QVUdqWDVuRndaK3VrSW5PeWRTRTVMUnFmVG9sSmFZV2VUYzBUSHU2RFJhbERJRllMUUtKZkowZXEwYkRpd2hnczN6bHZjNXNiZDZ4VDJMRUs5eXA5Z01PajVLeXFjSGJQM21SMVRYT0pMQUxiUDJpdU05WnphQlZXV0RNRTFJUnRSS2ExUVpCRWFYeWJFTW01NU1ETUd6Y0hYczdCb256cTlEbTJXdWY3NFBwT3hVbG1oa0NzSUhOZUcwSkhMOFBZb1NGcEdHZ3FGTXRQUkpzUEcycGJ4ZlNiaDRpQnV6bUlVVkxVb0ZVcDZ0Z3JpK3AxZmVCcnpWQkRQTHYvK016WlcxZ1JVYjR4ZXIwZXIwMktsZW5kbm5vU0VoTVQ3OGxHS1orK0RLWncrT1RtWnNtWExBc2FBZUNzcks2RnNzMGFOR2tKRzJOT25UN0cxdGFWVXFWTENQakl5TWpBWURIaDZldUx1N2k0MEhqQ0pVR1hLbE9IbXpadWNPM2VPNXMyYm0rV2l6Wnc1ay9EdzhCeVAwWkx6RFdEdDJyWGt6NStmNE9CZ3M4ZmV0V3hUcTlYaTRlSEJ1SEhqY2wzUEkxdldWZGJudTNqeG9yQWNFaEpDUkVRRVo4K2VGWVh2QTRMakt6UTBGSmxNaGxhclpkcTBhUXdiTm96aHc0Y1RGaFpHalJvMXlNaklvRjY5ZWl4ZXZKamV2WHZ6OE9GRDB0TFNxRlNwa3JDdmh3OGZzbm56Wmg0K2ZBaEF3NFlOK2VTVG5EdW5nVkZBMU9sMEZyUEg1SEk1SzFhc1FLRlFJSmZMT1hUb0VEdDI3R0RjdUhIVXJGbFRjSjVac3I2WEtWTkcyQTdNSFhvR2d3RXZMNjhjWDA4SkNRa0pDUWtKaVg4YnBZdVVZZXZNM2RoWTJZaEVtUjVUdXJEd2l5VVV6Ry9NTnpVWURHUm9NdEJhNkhUYXFYRVhEbjYvbnpFOUo3RG4xRTZpWGtRSzIrVUZtVXpHc001ZmtKS1d6TW85eTFneGZpM0pxYS9KNTVoN2JwOVNvU1NrNzFSbWJKakdsK3NtTVdmWVFuNzU0d3J4U2ZGOGUrRVFSeThhTTROVDAxT3d6U3cxMU9wMGRHclVtYTdOdXVlMjZ6enoxZTRsWExwNVFWZ09IR2U4K2RxalpXL1dobXdTYm5JUG10dVBDVUZUS09wVkZLMU9TNzdNRHNFbTBjMlNtR2R5ZzluYlpvdU55ZUlJTklsVVdWRnIxQUE0Mmp2aDRtamVpZGlFUnF2QldtV0ZYSzRRM1l5WHlXVEM4VmdwcmRBYmpGVXhSYnlLQ3U4RFU5bm40K2hIakY2U3JUcm42NWxtejVYVkliZDkxbDZ6YzVLUWtKRDR1L2pveERPRHdXRG1LQVB6VXNxczY4dGtNbFFxRmFOSGo4YlgxeGU5WGsrL2Z2MkV6bzhtOHVYTFI5bXlaVGwyN0JneE1USFVyVnRYMUszU0pMS1pNcTdTMHRLd3RiVVYxcWxXclJyNzl1M0R6YzNOck9zbXdMUnAwN0MydGhaeXQzNzk5VmZtekpuRG9FR0RXTHQyTFdQSGp1WElrU1BNbWpVTGxVcUZUcWNUT2tmbVJGQlFFRlpXVm1ZbG1BYURnZFRVVk5hdlh5L2EzdGJXbG5YcjFwR1Nrc0wzMzM5UGl4WXRpSW1KNGRhdFc3UnUzVnBZTHlJaVF0U3AxR0F3c0d2WExnNGZQc3p3NGNOWnVuUXBBRE5tekVDbjAzSGp4ZzM4L2YwQm8yalZwMDhmRmkxYUpHU0lLWlZLcGsrZlRrcEtDZ0NmZlBJSktwVUtqVVpEd1lJRktWcTBLREtaak51M2IzUDY5R2xhdEdnaHV2YUZDeGZHejgrUFFZTUdNWExrU0dyWHJpMFN4YksvL2liaEtpQWdJTWYzaHVuMWo0aUlZUC8rL2ZUbzBZT3RXN2R5N3R3NUJnMGFKT3FzbVpWNTgrWng4K1pOcy9Ic1lsbDIxNXBFM2tuTlNNZk8ybkllM3Q5SmhrYU5sVkwxUDVGVjkzZGhNQmhJVGt2RDNzWW16N2twZnhkenRtMW1hSWRPNUhOMDVNNlR4Mno2N2xzV0RiWDgvMW5pNzBlbjFYRHgyNTFVQzJpRG80dWI2TEdrK0pmOGZISS85ZHQydHhpMkx5RWg4ZTlIcVZCeTl1cHB0aHpkWlBiWThJV0R6TVpXamwrSGc1MmphS3g4OFFyc09yR05GL0hQNmR5a0s5K2MyOHNYbitXdENZVEJZT0RWNjFlb2xDbys3ekNJeE9SRWtsTmZrNXFlaXEyMUxTbHBLV2JicUpRcXdiMmtVbG9SRWpTVkhjZTNJSmZKMkhONkp3Q2hJNWRSTUg4aE5GbzFYU1oyWk5tWVZlVC9HNW9aQkxYOW5MN3RCdkR5MVFzbXJCakR0cG03MGVsMVdGdlpZR01sbnRPNE91YWpnRnZ1R2JLbVRESXJwZms4LzBPejdzQnFmcng1UVNnMXRiT3haL3hYNHRjdFE1UEJGNkZEQkNIUFlOQ2oxcWpadjlBb1RCYks3OFBhU1dFb0ZVb1Vjamw5Wi9SazdyQ0ZlTGw3QTVDWW5NaW94Y1A0K3N2dDZES2RaeC9LOVNjaElTR1JGejQ2OFV5ajBUQjkrblJSbGxad2NEQVRKa3dRamIxNDhZTDU4K2VqMFdnRWtjUlVJcGkxUVVCMk9uVG93S3haeG9CVGswQms0dkhqeHpnNU9Ra1pXTEd4c2FLU3lKY3ZqWmJxbWpWckNvSlZlSGc0eFlzWEI4RFI4YzBFNDlLbFM2eGN1WksyYmR0U3MyWk4xcTVkaTcrL1A2ZE9uV0x1M0xrRUJ3Zmo1T1QwMXZCNmpVYkRuRGx6UkNXcmdCQ3NuOVVWRlJjWHg5aXhZMW14WWdVcEtTbUVoWVhSdkhsekZBb0ZXN2R1cFhEaHdzSTFPbkxrQ1BmdTNXUCsvUG5ZMmRrUkV4UERtVE5uR0QxNk5DVktsQkQyNmVMaXd0T25UOW13WVFNdUxpNVVyMTVkS1BlMHRiWEZ4VVhjeWo0ci92NytIRGx5aEpJbGpYa1k3ZHUzWitYS2xhalZhck5HQ3lxVml0Njlld3ZpVzNaTXBieW1zczBEQnc2ZzArbHk3SGhxNHNhTkd5eGR1cFJXclZyUnNXTkhXclpzeVpvMWF4ZzVjaVFEQnc2a2Z2MzZadHVNR2pVS21Vd21DQXZSMGRHTUh6K2ViZHUyQVFqbHFqazFuSkRJbmVsZmIwU3QwVEIzNEpDM3I0eXhXK2lPMHlkcFc2ZWVXUmZRMklRRTlwMC9TOCttTFhDeU43K3p1ZW03YjNGemNxSkQvUWE4VGsybDRVanpzcFNzZEFsb3pJVHV2VVJqRDZNaUtaRkx0OUhFNUdRR0wxbkF2SUZES2VKcGZsY1lJRFU5blVrYjFqS3VXdzhLdXI5eGZUNTVIc1BDWGRzWjJxRVQ1WW9VemZYWVBoUWFyWmFHSTRleWE5b3MvSHg4M21zZlViR3hyRDk2bUttOSs2SlU1TnlOS3plZXhiMGtYYTBtWCtiblp1aXU3WXpxL05sYnQ3c1g4WlNkWjA0eHBtczNuT3lrdTlrZkVwbE16dkVkcXlsZHJSNk9MbTVvTldwa01oa0twUW83UnljaXcrOXc1L29scWpWb2hWNnZSNTJlaW8zZDIwT3VKU1FrL25sTTg2VzJuN1NuZllPT0lySEdrdk5NcDljaEF6UmF0VmtvZm9lQVRoeTVjSkRQT3d4bXorbGR4TDU2Z2NkYnlpNEJVdE5UNlQremw4WEhabTZjWm5HOGJmMzI5TXVTb1dWdmE4L0F3S0ZzT2JxSnBPUkVWRW9WYVJtcHBLU2xvTWwweXFWbXBKS2MraHFOVm9PTFk3NFBKa3k1T1J0dktxU2xwd0tZQ1l0NXBlUFkxcUxsZFpQQ1BraDU0LzJuOTNnUi81eDZsYzByTjRaM0djbUFqb094VWxweCtJY0RuUGpwTzJZTW5vZUhpd2RxVFFaV0ttc0d6ZTNIcUc1aktGZThBdUdSRDNGMWNpVmZsbnc1bFZKbDFtSFZ5ZDdaelBHV213Tk9Ra0pDNHUva294UFBWcTFhaGF1cnE4aVZKSlBKY0hOekU3TEhBUExuejI4eDkrcHRsQ3RYRGljbkp6SXlNc3ljYVRkdjNxUkVpUkxFeGNXeGZQbHlJaU1qS1ZLa0NBQm56cHhodzRZTkJBUUVjT2JNR1JvM2JveTN0emZqeDQ5bi9QangxS3BWQ3pDV0grN2F0WXRidDI3UnBVc1h1blRwSW9oNU1wbU1jZVBHTVgvK2ZJWU1HVUxUcGsycFg3OCt4WW9WeS9HTC9WMis4Qzlmdm95SGh3Y09EZzVDZHBoU3FjVEx5NHVCQXdkU29FQUIwdFBUaVkyTlplREFnWVNFaExCbzBTSW1UNTZNbDVjWHExZXZ4c2JHeHF5VHFhK3ZMKzNhdFdQUG5qMVVyMTQ5MTJQSUt1WVpEQWJPbmoxTFVGQ1FzSi9ZMkZqS2x5Ly9RU1l5V1R1Z21seDBHazNteENrMWxkOS8vNTFGaXhiUnExY3Z3U0ZtWTJORGNIQXdCdzhlSkRJeTB1SitzMmZGMmRvYTdmL1pPN0JLdkozWHFhbG1ZOVZMbDJIdXRpMjhURXpBMnNKa01ic2pTaTZYc2VMQVB1cFhySVNic3pOcWpjYm9ObFVxY1hadzRNL0hqN253MjAzYStOZEZyOWVUbXBHQlErWnJwdFpvV0xwdk4vVXFWc0xOeVptZlZxOUhwVlFSbS9DS3g5SFIxQ3BianZCblVmU2RQNXVhcGNzeTdyTWVvbU1KZnhaRjk1bGZNcVBmNTdTczVXL3hIRzJzcmJnZkVZRXVGeUUzNHNWenJ0KzdpM3MyOGUvcW5UKzRmdTh1QmZMOTl5YWFxc3ovSzFZcThkZUx3V0JBbzlPaHpHeXlrUnZwNmd5Ty9uU0o2VUg5My9zNG5zYkU0T0xnSURUMitPMnZjSnpzN2RFYkRNaHorWHhJU0g3TjBaOHVNVG9QUXB2RXV5SFAvRXcxZmJaZVBubUFiemVMYnpMZHYzbVp2U3RtQ01zTDlsLzU3eDJnaElURWUvUGRqMGNJTzd3aHg4Y3RPYzhBcXBTcXlyUUI0cTZhMWN2VVpQL1p2U1NudnFaVG95NGNQUDhOQXp1Ky9ZYVluWTBkdStaK2cwcXBFc29SejF3OXhkYWpZV3lac2N0c2JqaDRiajljbmQwdDdzdmF5b1l1VGJ1eDc4d2VwcTJkaEV6MjVudHIwc3B4R0RDV0ttNlp2dk52S3h1OGVPTUh6djV5bXNHZGhsa3NxY3lKZzR1K0E4VE9zOFRrbkcvODU1V3J0eTl6NFB0OXhDVytwSDBEQzAzU1FzUmpnK2YyRS82ZU5XUStyczV1dkhqMWduTEFob05ycUZDaUVqMWE5djZQajB0Q1FrTGl2OFZISjU3bGxNWDFMbWkxV3RGeVZuZVNLUWV0UklrU2hJU0VNSDc4ZUVxV0xFbDhmRHcvL1BBRC9mcjF3ODNOalZLbFNsR3paazNLbENsRGFHZ290MjdkWXV6WXNkU29VWVBrNUdSbXpacEZnd1lOTUJnTWVIc2I3Y29yVjY3azNMbHorUG41c1dEQkFzR1JaaEtVREFZRDl2YjJ6Smd4Z3hNblRyQi8vMzZPSFR2RzBxVkxCV2VaeWRXVlZZVEtxU3d4S3pxZGptUEhqdEdpaGJobGRIcDZPcmEydGpSdTNCaUErL2Z2RXhJU3dwWXRXd2dPRG1icjFxMWtaR1JnWjJjbk9PNU16NTMxdWdVR0J0S3hZMGVTa3BLRUVINUxQN0JOMnhnTUJvNGNPWUpjTHFkeTVjcDgvLzMzYk5xMGlhQ2dJTzdldmN1UUlVTUlDQWlnZXZYcWxDdFhEcGxNUmx4Y0hNK2ZQd2ZFb3FHbFV0NnNKWlJkdTNhbGE5ZXUzTDU5bTJYTGxsRzhlSEZDUWtKbzNMZ3hvMGVQcGt5Wk1zSVBkSjFPaDBham9XSERoaVFsSlhIanhnMmhTVU5TVWhJcEtTa2k0UllReE1RWEwxNkl4azBPTkRjM043T3VxeEtnem5RNDVVVHpzYU1zanUvK2NoWWxDNzF4UkprbTJLYlhaZjhQMzdONHowN1JOai8vOFR0ZmhyMzVVWEI5dzJZQStyWnF3K0VmTDdEdXlDRW05d29TeExvamx5NFNkdXhicHZicHg5b2pCNmxVdkFUekJnNHhlMDhYOXk1STI3cjFXTGhyTzdYS2xNUFJ6ZzVGTm5GSnBUQitUTXRsTXJRNkhRYURRUkNvVE55UGpNQy9YSGt6c2ZENDVaK3BWYlljYXEyV1ozRXZoWEV2VjdlL3JZVER0TjlPVTBNc1ByNDVaQ29WaWhVWGxwUFQwa2hLVGNIQjVrMTN0dlJNa1RvNUxVMjByVWFueGNIV0RpdmwyNys2OUFZRE84K2NJcWhGYTl5Y25URVlESFNhR3NMNTVhdHh6S1dVWFdrS2F2NkhTMDcvUDZIWDY0bDU4Z0JGNXZzekxpWUtuVTVIelNidHFSWmdkRWpvTkJvVVdVcnBEUVlEV3JYNkh6bGVDUW1KZDZkcHplWTBxZGtjYTVXMThQbTUvK3dlVHZ6MEhjSGR4NUdZa2tpZGlzWUdXM3E5bnJqRWw3ZzQ1aE15dGJJaWs4bHdkM0VuOGtVa2hRcjRzT2ZVamp3ZGcwd21NeXR2dkhMN1p5cVhxa3FHT2gyYnpLd3lNSDdHeENmRjQrNGlGcytTa2hQNTVjNVZ1alRwaGx3dVo5K1pQZisxc3MyNHhEaCtmM2lMeTcvL0JNQ3hINDlTci9JbkluZld1eUNYeTdHV2Y3Z3FocDZ0K3FCUUtOajg3U1l5MUJsMGFkcE45UGp1ZVFlWXRXRWFsVXRWcFdXZE5weStjcEkyOWR0aE1PaFJ5Slg0NVBjaEppNmFsTFFVL29vS1oyeXZOODBsTWpRWlJMMklSS2xRSXBlOWFXTDJQRDVHV0NjcHhkalpQdXBGSkFhREFiM0JXTHBaTUg4aElUZE5Ra0pDNHUva294UFBMS0hSYU13RXNaell0V3NYMTY1ZEU1VjRtZ1NwZGV2V2NlWEtGZWJNbVlPSGh3ZkxsaTFqMHFSSjlPL2ZINWxNaHJPek13MGFOQUNnUjQ4ZXhNZkhNMnJVS0h4OWZWbThlREVGQ2hpL2lFZU9ITW5DaFFzNWN1UUloUW9Wd2llejlLbFpzMmI0Ky90VHJWbzEwVEdaamwycjFhSlNxWkRMNWJScTFZcW1UWnZ5NE1FRFVVbG1XdWFQVVpNSXBkVnF6YnFQd3B1eXphejA2OWNQUHo4L3dGaHU2ZTN0VFZCUWtDZzdUS1BSRUJBUWdJT0RBdzRPRG9TRW1QK0FWbWYrSURLNXVPQ04rK3JTcFVzc1diS0UwcVZMV3hRNlRlZWFtSmpJMmJObkdUaHdJTnUzYitmczJiTUVCd2RUclZvMTJyWnZTUStFQUFBZ0FFbEVRVlJ0eTg4Ly84emV2WHVGTHFNQWh3OGY1dWpSbzVRdlgxNlU0NWJUTlRDRi9vUHhOZDYrZlR2dDI3ZW5iZHUyUkVSRWNPREFBVTZlUE1tclY2L01qdE5FL2ZyMUJmSHM3Tm16N04yNzEwdzhBN0N6czJQMGFIRTJoRWs4bXpadEd1WEtsY3Z4T1Q1V1ZKblg4WnRaODh6S0dUZDhlNWdPOVJ2Z2thM3N0OXFBSUtFTVVLL1g4eUF5UWdnMWpuenhBcTFPUjRmNm45Q21UbDFreU5Cb3RTS2h5aGh1KytaOWEyTmx4Ymh1UGFsUzBrLzBQSiszYWNmZGlDZE0zYlNlcW42bFdEejBDelBCeTBSdzU4KzQrZUErVDU3SGNQYjZOWGFkUFdWeHZVK25UUUlncUVWclJuVHFEQmpMRzl0TmV0TzhvOXFBSUFCMlRKMkJUQ2JqVnJpeFFjYWwzMjZKOXZYVDZ2VVdYWGtma3EyVHY4UTMvNXNmRndZTWFEUmFzL0xYSDIvL3hxVDFheXp1dzVJNHVuN3NSS3FWS3YxaEQxYmlieVVqTFlXVklmMVJaUDRmMkxGa01uYU9Ub1NzTmViY3ZJaDh6TnBwZytrUlBKdmlGYXFqMWFoUlNoM1VKQ1QrcDhncVRPbjBPclllRGVQSWhVTk1HekFMYXl0ck51MVlSN1V5TmJCV1dSTjJaRDBYYjE1ZzRZZ2xGbk83b2w4K0l6NHhqdEpGeXJEMm0xVVdYVTU1SVNZdW1sL3ZYbVBhNXpOWmQyQTFzUW14RE9rMG5JTDVDL0U2SlFtTlZvTzdpM2l1K2ROdmx6aDQvaHNhVlcrUzY3NE5CZ01hcmVhRGRudGN2SDBCOFlrdnFlUm5uRGZPR3g3NkgrL3pSZnp6RHlyMGRXdmVFNFZjd2E2VDI1SEpaSFJ1OHNhbGZmajhBYlE2TFlFQm5YbjEraFZiam02aWJmMTI2QTFHSWErNFQwbHUzcnZPajdjdVVyNTRCZEcxajQ1OXh2aXZScVBLN01wcHV0RytlUHNDd0hTenp6aG16Rkl6Q0IwM1EwY3VvNGozZnllYVFrSkM0dU5HRXMrQU1XUEc0TzV1MmJhZG5VS0ZqSGtOalJvMUVzYXNyYTFwMDZZTk5XclVvSDM3OW9Ld05tYk1HSTRmUDQ2L3Z6L096czRFQkFTSWhDWlhWMWZtelp1SHQ3ZTN5QVZpWjJmSDlPblRpWWlJd0RsTEdaWkp1TXFPbzZNakV5Wk1NSE5LcUZRcW9UT29DYjFlVDVzMmJRUW4wNkJCZzhobm9hVEx6czZPdFd2WENpS1RRcUVRaVhaS3BkS3NPMlplOGZEd1lQSGl4UmJ6MkdyVXFNR2FOV3NFSVRFN0RnNE9USmd3QVVkSFI1WXVYWXBDb2NEUHo0OE9IVHFJTXVIOC9mM3g5L2NYeEMrQWR1M2EwYnAxYTdOOWp4a3pCamMzY1hnMUdPOWdabTE2WUdyRUFPRGo0OFBJa1NNQm93aVlrcEtDVnFzVkdrekk1WEtVU3FVZ0NnSjA3TmlSamgwNzV1VVNTZVFCalU2SGw1dWJ4VXlzclNlUDA2aGFkVFB4ckV0QVk2R1JRRXA2T24zbXpSS2NYUlBYcjhiSjNwNWpDNVlBOENqNkdRTkM1ekZ2NEZCcWxDNkRXcVBCeWtMbjFjWlZqYVhHeitQamFUVmh0RkRTcWMrYytOMlBlRXJUTVY5Z0FGTFMwcmkwY2gyMldmTHNIR3h0MlRkakRuSzVuSktGZkJqWXRyMlpLNnpoeUtGc25UUU5iM2NQa1Fobk9wN3p5MWVMMXJWU3Fsait6UjRxRlM5QjJNUXB3bVBwYWpWMWh3MFVkVUg3VHpFMUNIZ2JNbVJtbVhJQVRhdlZvTW02NnFLT1g0OWpvdWswTlVSdytKbWVSNWZwOE13TGRjcFhFRzJmOWUvM1FXOHdvTlpvc0xHU1JKMTN4ZGJla2JtN0wvSHc5MS9ZTUdNNFh5emNqRWZCSWdBOHVuT1RnK3ZtMDc3L0dJcFhxTTZEVzFmWlBIOE1QVWJQcFd3Tjg4eElDUW1KZnpjUEl4NndadjhLNHBQaUFjaWZMejhGOHhmQzE3TUlPNDl2UlNhVGMvNzZPY2IxQ3NreDhQN2c5L3ZwMExBVGNZa3ZlZkQwSG9NQ2M4OFR6WW13d3hzbzRlTkhKYjhxZUxwNXNYTHZNa1l0SGthdjFuMHBYN3dDZ0puejdOVGxFelN0MVZ6MFBUeHUrU2hSMmVhb3hjWnU4T29QWExZNXB1Y0VYSjFjZVJZYnhhbkxKLzZqZlNXOGZzWE9FOXU0ZFBNQ1lkTzJtVDJlbXBtcnhudVkwTHMwN1VaeTZtc2VSejhTS2k4QUhrVGM1MkhFQTNwTit3eVQwTlZyMm1mWTJkaXpjZW9XS3Z0VllldlJNS0pmUnRPelZaQm9uMFc4aTdKL3dXRmgrZjdUZTB4Y01ZWXRNM2Foekp5bkpieCtSZDhaUGRreGUrKzdIN1NFaElURUIwQVN6ekFHOU9jVlN3SHdUazVPOU92WHoyeGNKcFBScWxVcllUbDdCaHBnNW5iS2lrOGV3N1p0Ykd5RVRMUzNrZjFZQXdJQ0xLNG5rOGxFR1hBZkVwVktSZEdpbHU4UVdWdGI1eWljZ2ZFYVpqOVhLeXNyaTljV0VMbThjaEpJOC9yNnF5d0lKNmJ4M0JvYlNQdzlXQ21WSEoyL21NallGNExqS2l0ZHZweHNOclozeGh3S1pIWkJkYlN6NC9LYWpWeTk4eWREbGl4ays1VHBnb1B0eG9QN3pOMittZkhkZWxLamRCbXUvUGtIbzFZdVkvNmdvVFNvWkx3akhKZVlTR3BHT2dxRkFzOThyb0tJOThOWFJoZlZzN2lYdEowNFZsZzJOUlN3em53ZnFUVWFYcjEramEyTk5USmsyTnZZNEdCclMyVHNDKzVIUk5Db3F0aGhhbTlySzRUZm16QmxkMlV2UXp6MzZ6Vit2bjJiYlpQRkFjbGFuUTY1VEpacjV0ZTdrcTVXVzNTSTlaNHp3MnpzeDFYclJlS1RScXRGcVZBSW5iZHlReWFUb1ZRb011LzJhM04wOG4wb2Npb0ovazlGdUkrWlg4NTlDOENXQmVOcDAyY2tYa1ZLc25icUlCUktGZnRXejJiM1YxK2kxK2tvWGJVT0pTdmwvWHRaUWtMaW55Zmg5U3MySEZyTHo3LzlTSzN5L2t3Yk1KT2c2Y2FjVDRQQlFPZW1uekZuMDNUa01qbHpoNFhpNjFuWTRuN2lFbC95SU9JK1F6NGR3WVpEYTJuZk1QQzlZZ2FPWERqRWpYdlhDUjI1RElBQ2JwN01IRHlQN2NlMzRKUGZoL2pFT09SeU9hNU9iMjZlM3JoN25hZlBuekt0WmpQUnZ2SmF0cG1jK3BxcmZ4aHpHaitwMmxBUWZmS0txV0hBKzVLUldRSzcvZGdXdnJ0MEJDOTNiMFoxSDR1TnRTM3A2blJodmIybmQzSDRoNE1vRlVyeXZXZjRmdDkyQXpBWURLSWJXbU42VHNCYVpZMU1KaE9FcnAxejlxUFg2OUhwdEhpNWUxT29nQThhcllZYVpYUC9qTDkrNXhlS2VoZDc1MnNvSVNFaDhYY2lmU0pKU0VqOFQyTVNVYktLR2cyK0dNS1dTZE5FNVp6VkJnUlp6TW82L09NRkFFYXZXczdvenQwbzZlUEQ1d3Zub2xJcW1iRjVFMU0ycmtlbjExRzNRa1ZxbDMxVFBydjE1SEVPWERoUGFrWTZweFl0RjhTejdFSmU5bVhUUlBOUlREVGRaNzRSdDNaT20wa3BIMSsybnpySm1ldFhxVnVod251WFZ0YXZXSWtLeFlyeklES0NjNzllWjBnSFk4bUxVWFQ2Y0s0elFCQURGdy85Z29aVnFscGN4K1FreTM3OVcwMFlUWHhTVW83N3RpU0tBdmo1K0xCcjJpeUxqMzBvRHN5ZWo0Tk5saklrZ3g1MWxwSmRpWGNqK3ZFRG9oL2RCOERYcnp6N1ZzOGllUEZPQnM5YWgydCtZNjdudWkrSG9OZnIrSFRvRkZhTTcwUGQxcDlScTJtSGYvS3dKU1FrOG9pemd3dnV6dTVNN1QrREtxWGYzUHlKUzN6SitvTnI4SEwzWWtLZnljemZQSnY5Wi9mUXRGWUxTaGNwYmRacDg5RDVBN1Q3cENQeFNmSDgrZGR0UG05dnVkRkFicHo4K1RpYnY5M0kwTTVmaU1yNVpESVp2VElkVHlkL1BvYXJrNXZ3bmF6WDY5bjYzZGY0VjZpVHAyNk9XVE8zVEhsYnNRbXhyTmhqYklKU3E3dy9TdHNQL3pNcmEyWnhkaDVHR0Q5anoxOC95NkJPdzJoUU5VQVFIdlZadHF0WnZqYjJ0ZzVVS1ZVVk81djNjODNKWkRLUnFKbVluTUREaUFja3B5YVRsSnJJOHpoanh2Q294Y09JZlJYTDJrbWJlSlVVVCtTTFNCeHRIZEJvTmFnMUdTUzhUcUJRQWJGWjRFWDhjNDVlUE1KbnpidS8xN0ZKU0VoSS9GMUk0cG1FaE1UL05Jck1pVy9XenBzR2pHV1oyYnR4WnMrYnV4OFJ3ZjJJcHdCVUtGYUNHWnMzc1dmNmJEYU9uNFIzcGxOeFlPaDg5SG85WC9icFQ4L1owK25XdUJtQm56UWt1TXRuQkhmNWpHb0RnbENwbEtZS0JVSEVNem5QVE1zbTU1bUprb1Y4dUx4bUl5cWxVaVRzOVd2ZGhvTVh6M1A0MGtXNkJEVE8welhJTGpKWlcxbFJxMnc1dnZ2NUp6YWYrSTUyOWVwVDBOMERyVTRuaUYwZmluZHhCR1F2dWZ4dS9tS1VTcVdaRTg1UzJhWUpmV1lXNE4rTnE2TlRybzBGSlBLT09pT04zVjk5U2YyMjNkbS9aZzUxVzNVbEl5MlZqUFJVaXBhcFRISkNQSnZtakNJOU5ZVWhzOVp5OCtKSlhyMk13YTl5N1gvNjBDVWtKUEtJVENhamI3c0J3bkxDYTJNZTdLeU5YMUs5VEEwQ0F6cVQzN1VBb2FPV0VYWjRBOVBXaHFCUUtHbGV1eVVET2c0R2pHSDlOKzVkSjZoTlA3NytkaVB0UHVuNFRzMWIwalBTMlBMZDE1ejQ2VHY2dE9sUGsyd09NcTFPaTB3bUkwT2R3ZFUvcnVDUjcwMkZ4ZlA0R0pKU0VtbjdpYmlCbE1HZ04rc1VPaWhMRjBrN0cvc1BXa1o0NGRmdmVSRHh3RXhVMU92MS9QSFg3enlKZmd5QXdvSWpxMDdGZXZSclA0Q210VnFZTlU0d0dONDA2U3JpVlpRaVhubkxDTk5uYnFmUHBlTTNHTHRrTDlvMkh4OVBYd3JsOXhGRXVYRzlRdkJ5OStaeDlDTm1iWnhHbHlhZmNlM1BxK3c0c1JVdk55OE9mTCtmZFpQQ2hMbEU1UE1JNW40OUUwODNUMXJXYVpQdEhONDBTUHU3bWg1SlNFaEk1SVlrbmtsSVNQeFBJOHNNN01oZVptZXBiREFyYVJrWlRObTBqaDVOV3pCclN4amRHamNsTlQyTmxQUTBxcFQwSXo0cGllSExGNU9TbnNiRzhaTTRmdlZuWXVMaThTOVh3Zkl4dk9NOFRpNlRJYy9peERKTkJQTzc1S05SMWVva3BhVGtlVi9aTTg5TXRLeFZtMVdIOXJQNStIZE03aFdVWTI3YmYwSnVkOEd6b3pjWVJFS1psVXBGYkVJQ0t3L3VaMHF2b0J4TE1iVTZIUlBXcm1KWXgwOHA1dTM5d2M5QjR1L2w0cmU3ME90MVZHdlltdjFyNW1CbGJVMnZjZk1CZUh6M0ZydVhUME9yMVRKdytpclVHUm1jMkxtR3RrR2p5T2NoemtQS1NFdmw4cWtES0JSS2FqWHJpTXBLNnE0bUlmRnZSYVBWNE9ic1RxOVdRVFNvOWlZaXBLQkhJYVorUG9PbzJFaCt2dldqRUk0UDhPM0Z3N1NzMDVxa2xDUnVQYmdwRXVQeXd2cURhN2gwOHlKZmZEYWFnT3JtTjU5dWgvL0dqUFZUQWVQTm5CRmRnNFhIdk55OVdUVnhnNW5vcE5YcG1EdHNJVjd1M3FMeE44NnpOOW02UmIyTHNYbjZEZ2JQN1krTjlmdDFTZi9sejZzOGlMaFB6MVo5Uk9OeXVad0Q1L1p6Ty93M2FwYXJUUkd2SW1iYnltUXkydGEzN05iVmFOL1BPUzFEaHA5dktZdk5yckpTd0xVQU8rZnNGK1l5ejJLaitPN1NFVHpkUERueDgzZHNPN2FGM3EyQ2FGbTNEWFVxMW1QTXNpOVFhOVQwYWROUDJPYnMxVk9zTzdBR2J3OXZwbjQrMDZ4a1U2dlBiT0tsMTBubG5CSVNFdjhJMGllUHhEdWoxK3U1Y3VVS1ZhcFVFUm9QbUxoMjdScCtmbjQ0T1RuOVEwZjM0WGpYTzFzYWpZYkl5TWdjODl3QVhyOStEU0JxYm1BaUxTMU4xR0JBSW04WU1pMWZlU25iek1xT015ZlI2L1cwclZPWFdWdkNzTEd5SW5TSThZN3p6WWYzbWJKeEhScXRqclZqSnBDdVZyUHE0RGVNNmRJTkx3dk5KZUROWGRtM2xXM21oVGtEQnI5VExsbE9EaW01WEU3SGVnM1lmdm9FNHo3clFicEdqWjMxaHhVY1ROMUh4NnorNnEzcldncmNUMGxQNCtoUGw1Z2UxRC9IN1pRS0JlZHYvc3J3d0UvL3M0T1YrRWZ3Yi9FcEpTcFVSNTdseDVkV28yYi82am5jdkhRS241Smw2VEY2TGpxdGhyRFpJM0Z3ZHFWV00vUG1LbnRXVEtlQ2Z5UDBlajNmYmZtS0RnUEdtYTBqSVNIeDc4QWpYMzdXaEd3d2MxQ1pLT2hSaUUrYmRCV04yZHJZMGFSV2N5S2ZSOUNyVlpDb2tVeGVHUExwY0RvMDdKUmpubHFsa2xVWTNHazRyczZ1bFBRcGhZdWpPSzgydTNBRzBMLzlRSHc5aStTcEtZQmVyMmZUNGZXMCthVDlPeCs3aWRFOXh1YzQ5eHpkY3p5MjFyYnZKUnk1T2J1elpQU0tkOTZ1Z0pzbkM3NVlrcWQxc3g2M3ZhMDliZXEzUjI4d1VMNTRSV1lPbWt0Slh6OWhuOU1IenVhbjMzNFV1Y3ZxVnFwUDlNdG9Palh1Z3EyMStYell4c3FHcnMya1VrNEpDWWwvRGtrOCt3ODVjK1lNY1hGeGRPblM1WjJFbHRPblQ2UFQ2V2pSb29Vdzl2VHBVMWFzV0VGUVVCRGx5cFhMY2Rzelo4NXc3OTQ5K3ZUcEkzU3NURWhJSURRMGxFR0RCdUhyNjV2cmM2ZWxwYkYwNlZMNjkrOHZDdWQvOXV3Wkd6ZHVwSHYzN3BRb1VTTEg3Uzlldk1qcTFhc0pEUTNGMTljWHJWYUxRcUVnS2lxS2VmUG1NWDc4ZUNIVVg2czFXdVRmZHNmcVhVakpveVBIM2o3M2lZNU9weU10TFkzazVHUmV2WHJGaXhjdmlJbUo0ZEdqUjl5L2Y1OEtGU29RSEJ4c3R0M1NwVXVwV2JNbWRldldGWTNmdW5XTGxTdFhzbmJ0V2pOUjBjVFdyVnU1Zi84K29hR2haazBPcGsyYlJ2WHExZW5hdGF2RmJTVXNZOHJ4eUM1U2Rab2FZclp1MXU2clhSbzJwa2Jwc3FJSnJscWpZZWFXTUU1ZXZVeTVvc1ZZTUdnWWFxMkdFY3NXNCtyb1JHQUR5dzAyc2g2SHBiSk52VjdQZzhnSXVzLzZNay9uSkpmSjBPcDB4TDlPSXZMRkM0RDNEc2dQL0tRaHJXclh3VXFsSWowalF5UzBKYVdrOE1PdEd3QzBxRm43dlo0akxpbVI3NWV2RWh5QVdURmdFSTJybERsL0R1VGw4MU1xMC9qZnhNN0JpY0tsS29yR2xDb3J5dFZzUUFHZllqUm8zNU9JOEQvWkZqb1JCeWNYWXA4OTVjRGErWFFhTWttMHphc1gwVlNwM3dLRHdjRHR5K2YrbTZjZ0lTSHhIdVFrbk9WRVlJRHhCa254UWlVb1hpam5lV2h1ejVlVGNBYkc3NURtL2kzZmFaL3ZzcjVjTHFkRm5kYVVLVkwyN1N2blFHN2ZjNDUyNWpkZTg0cEtxYUtvZDdIMzN2NWRjWFp3b1gvN2dRQVdYNU1TUG42VThQRVRqZGxZMjVvNTdyTGlhT2ZJWjgxNmZOZ0RsWkNRa0hnSFBqcnhMQ1VsaGNqSVNNTER3N2w2OVNvOWV2U2daTW1Tdkg3OVdoQlJZbU5qZWZyMEtiLy8vanVqUm8zQzI5czd4LzJkTzNlT2ZQbnl2Zk9QdW9JRkN6SjM3bHpxMUtranVMUk9uRGhCZEhRMFhsNWV1VzU3K2ZKbFltTmpSZUtRczdNekJvT0JUWnMyTVdORzd1VnFNVEV4M0w1OW0zejV4SUdvdi8zMkc3ZHYzOFl0QjJlTmFkdE5temFoMFdnWU5XcVVNTDVxMVNxT0hqMkt3V0Jnd1lJRm9tMkdEeDlPL2ZyMVNVMU5SWm5seDdsYXJTWW1Kb2JKazgyN0lwcXdzckppOSs3ZHdySldxNlZYcjE2NW5wK0pmZnYyaVVRN3ZWN1B5SkVqaVl1TFE2UFJvTmZyVWFsVWFMVmF5cFl0Uzc1OCtYQjNkNmRpeFlyVXExY1BPenM3MHRQVFJVSllaR1FrRnk5ZXBGR2pSb0RSYmFaUUtKREw1VlN2WHAzcTFhdnordlZyYkd4c01CZ01xTlZxckRPZFByZHUzZUxjdVhQWTJka3hZb1RSNFdRd0dQRDA5Q1FnSUlEdzhIQlNVMU81Y3NYWXFVbW4wMUd5WkVtR0R4K2VwL1A5V05Gb2pQbFhXVXNYVzA4Y3c1clI0L0hOLzBZY2JqTnhETG9zbVIxTzl2WlVLaTZlbkZ1cFZEU3NVcFhpM2dYcDNhSWxmeng2eExnMUs4bm42TWlUbUdqbWJOdk0xTjU5elk3aFVmUXpQSFA1ZjNQeWx5dE0yYmlPQXZsY3pSNjc4dWNmQU54OThrVGtsQVBvTWZOTDRsOG5VZHEzTUY1dWxydkZBbWJaYmxseGMzWVcvazVJVHNZaGkzZ1dIUi9IOUs4M0F0Q3djdFYzRnMrME9oMTk1OCttWFozNmpPalVtVG5iTnRPd1NsWHFscS9JajcvL3h0b2pCd21iTUJtVlVzbWhpei93OHgrM1dUQjQyRHM5aDhUL0wyUXlHYVpLM3dyK2pjaElTK1hrN25WY09MS2RFdVdyMDNQc2ZPNysraU03bDA3Qnp0R1psajNmdkYvS1ZLL0g5a1VUTVJnTWxLMyt5VDkwQmhJU0VoSTVVN1pvemplL0pTUWtKQ1QrdC9ub3hMUGV2WHRUdkhoeGZIMTlxVkNoQXByTWtxTytmZnZpN3U2T2k0c0xMaTR1dUxtNVVidDJiVEl5TW9SdFUxTlRlZlhxRlVxbEVwbE1SbHBhR3ZmdTNXUEFnQUc4eUhTSFpNVWtudmo0K0lqR1VsTlRLVnk0TVBYcTFlUGx5NWNvRkFxU2twSTRlL1lzM2J0M3g5cmFtcFNVRk96czdNeEV1WVNFQkc3ZHVrVlFVQkFHZzRIRXhFVGhlTnEzYjg5dnYvMUdRa0lDcXN4TUlJMUdnNHVMMkpiKzZORWpxbFNwWXVaOHVuRGhBcFVxVlVLajBZak94OFBEQTVsTXhzT0hENWsvZno3RmloVWpKQ1NFUG4zNnNHREJBanc4UExoejV3NW56cHhoeVpJbFdGdGJNM3o0Y01HWkpwUEp1SFBuRHRPbVRTTTcwNmRQQitEQWdRTUFCQVlHc21MRkNnb1dMRWhVVkJRalI0NFVyVzhTMzB6cldDSXFLb29SSTBhWXVkM2tjam5UcGsxRHFWUmlaMmVIdGJVMWh3NGRZdHUyYmJSdTNWcHd5K24xK2h3RGFvOGNPVUx0MnJXcFZLa1NhcldhSlV1V2NQWHFWZEU2NTg2SkhSRUhEaHpnenAwN2hJYUcwckZqUjNyMjdNblNwVXQ1OWVvVlU2ZE81ZHExYXh3NGNJQUpFeVpRdm54NWR1M2F4WTBiTjVneFk0YlpheVJoVGtFUEQ3TmdlWVBlZ0syVnRjaGw5Y05YYTNMY2gvRUh2ZkVYZlpOcU5VaE5UMmYxb1FOc08zbUNHbVhLRURwNE9KZCt2MFhJK2pXNDJEc3dvbE5uMHRWcUZ1emNSdUVDbm9Tc1g0T2ZqdzkxeWxmZ2NVdzArVjN5NFd4bnovUytuNk0zR0doUXFRb1R1dmVpU2trLzdqeDVUSEh2Z3FpVVNqWWNQY3krNzg4eHBtdDN0cDQ2enNGTFA5Q3NlazNLRlMxR2ZwZDhMQnd5SER0cmEzd0xlSktjbWtwS2VqcUpLY21VOWpYZXhUVmxyV1RQZTh1YXdaS1ZQeDgvd3RYeHc1VlVuNzUybGRlcHFVSmpnOFRrWkhhZU9VWGQ4aFVwN1Z1WVI5SFAySEg2SkVFdFcxT3BSRW5tYk4vQ1Q3ZC9wMDc1TjdseGVyMWw1NkNsc1hmSlYzc2JHcTJXdjU1Rm9WS3FrTXZmZk01R3g4Y0I4UFRGYyt4dHNnY3VHMUJydFJRdTRHbFdmaXJ4ZGt5dm4xNnZRNnRSYzJMSGFxNmYvdzUxUmpwTk9uOU9RR0FRY3JtY1NuV2JFdlhYWFg0NWU0UjZiVDdEMGNVb1REZjdiQkF4VDhPeHRyRWpYLzdjYnpKSlNFaElTRWhJU0VoSWZFZytPdkZNcVZReWN1UklNK0ZGcFZJeGRlclVIQVVaZ051M2I3TjQ4V0pCckZLcjFjaGtNclp2Mzg3Mjdkdk4xdGZyOVdnMEd2YnQyeWVNeGNYRk1YRGdRR0g1MUtsVG9tMjJiTm5DbGkxYkFLT2JLN3NMN2VUSmsraDBPbXJYcnMzTGx5OFpQSGl3MmZNZVAzNWN0R3dTcHA0L2Y4NlFJVU9FOGNEQVFBQVdMVnFFVENiajd0MjdBRnkvZmwyMC9lN2R1OUhyOVN4ZXZCZ1BEdzhtVEppQXRiVTFaY3FVSVNJaWd1WExsOU9zV1RPNmRPbENrU0pGTUJnTTJOcmFjdXZXTFlvVk0xckV5NVVyeDc1OSs0aUxpMlB3NE1FY09IQUFyVlpMUkVTRXBVc3Q4Q0YvTElOUkNEUngvZnAxOXUzYng5aXhZd1hoN09qUm94dzllcFNoUTRkU3NhSzR6Q2dpSW9JZmYveVJKVXVXOE9EQkEwSkRRd2tPRG1iY3VIRW9GQXFXTFZ0R3BVcVZDQWdJRUk3ZEpNNFdMVnFVSVVPR1VMTm1UWFE2SGQyN2R5YzVPUm01WEU1b2FDakxsaTBUeW0yN2R1MktWcXRGcTlYaTdwNnoyMGdpWnpRNkxScGQzam95bXQ1ak9yMGV0VmJMeWdQNytQYW5TNlJuWkRDd1hYdjZ0V3lEWEM2bldZMWEzSG55bUVPWEx0QzlTVE5XSHR6UGc4Z0k5a3lmalVJdTU4SnZOL24rMSt1TVhiMkNaeTlma3FGUkF3ak9MaE9lcm00Y25iK0kzLzRLWjhmcGs2d2NOWllLeFlyVHRWRmpEbDY4d01HTFA3Qmc1M1owZXNzQ1dLT3ExWVJzTm5WbUFIQlc4YkROeERHaTlhL2Z1OHZHNzQ0UW41UkVVa29LaTRkOUlUeFd5c2VYMDB1K29sM0lPT3hzM2kwTFRhM1JzT2J3QWRyNDE2V0FxOUZSMTc3K0o0ejhhaW5QNCtNcDRPcEs5eWJOK1ByNFVibzJha0pSTDIvYTFhbkhvajA3MkY5dW5wRHBWc3piMjJKWHpldzArR0pJanFMZysvQXlNWkhlYzJkaXBWS1o1Y3M1Mk5veWRNbENzMjMwQmdNYXJaYXRrNzdFTDh0TkVZbThvZE5xS0ZxbUNncWxFcVhLQ21mM0FwU3VWcGVtWFFiZ1drRDgzZHU4MjJCcU5HNG5DR2NtUEgyTC96Y1BXVUpDUWtKQ1FrSkNRZ0w0Q01Xem5MSzNMRG1OVE9LSHlmMVRzMlpOOXV6Wkl6dytlL1pzQ2hRb3dJQUJBOUJvTkF3ZlBwd3BVNmFJbkdiWk1UbW5zcFlVWm5WYmdiRmNyM1Buem1iYnBxZW5DOEtZdmIwOTF0Ylc3Tm16UnhEekxHRVNid0RCamJadDJ6WmhyRmV2WHFoVUtyWnUzVXJwMHFXWk8zZXU4RmhHUmdiZHVuVkRwVkloazhtWU9uVXE3dTd1d3ZXWU1tVUtDb1dDSzFldThQdnZ2ek51bkRHOFdTYVRzWDc5ZXV5eXVINHM1WjVsTGVIczJiT244UGY0OGVNRkoxQjI4VXlyTlFvaXByTEgzTkJxdGFMbk1CRVZGY1g1OCtjNWUvWXNreWRQcG16WnNxalZhdGF1WGN1MWE5Y0lEQXpFejArY3d4QVhGMGRvYUNpbFM1Zm00Y09IbkRwMUNoY1hGL3o4L0ZBb0ZEeDU4b1JmZnZtRkRoMk1YWTRTRWhKd2NYRVJycFdOalExMTY5Wmw0Y0tGM0xoeHcreGFoSVNFQ0sraDZid3RDYU1TZVdOVjhGaDhQUEsvZlVXTURxU3FKVXVoVWlpeFVpb3BrTStWK2hVck1haHRSd3BtRVZzQmhuYm9SSWQ2RFhCemRtWkM5MTY4VEV3UVNoMGJWcTVLdzhwVmhYWFZHZzNwYWpVYXJSYWRRUzgwb0xCUldTR1R5YWhVdkFRSFpzMFh5aW9WY2dXZk5namcwd1lCNlBRNkVsNG5rNjVXbzlYclJQOFA4am04eVR6eHlWL0FUSGc2T24reGFMbEM4UkswOXE5THlZS0ZLT25qS3hLSzlIbzlpM2Z2cEh1VFp1OGNibXlsVWpFOTZITUt1cis1UmpWS2xXSDdsT21DbU5hemFRdGExdkxITnJOMHVWK3J0aVNrSkw5VE13UVR1VGtIM3djdk56ZXVyTjMwUWZjcGtUdEtsUldEWnI1NUhldTM2WmJqdWdxbENnL3ZuTE9MSkNRay92MmtwaHNqQmV4c2pQUEJERTBHNlJscE9EdTQ1TGFaQ0oxT1MweGNEQXFGQWsrM3R6dE9FMTRuY1BIbWVWclZhWU5DNnNnb0lTRWhJZkVCK2VpK1ZXUXltVWg0MmJoeEk2NnVybWJqSnV6czdDeTZ5bEpTVXJoejV3NERCaGpiYUN1VlNtSmpZOSthZldZUzZiS0xZM2tSZzc3NTVodVJHQ2FUeVVoTVRPVDgrZk44K3VtYkxuVFIwZEhNblR1WDd0Mjc0Ky92Yi9iYzJZUDBMMSsrek0yYk4xbTRVT3kwME9sMHlHUXlaREtaSUE3bWhzbkpscDA5ZS9hZ1VxblFhRFNDQ0dBd0dBUWhEQkN1Y1dCZ0lBc1hMaFRLTnJOZkY2VlNLVGpwM3BjZE8zWncrZkpsRkFvRmMrZk9KVDA5SFlQQlFOT21UVm05ZXJYUWhDRXIxdGJXSkNjblkyTmp3NkZEaDNqeTVBbUxGeTlHb1ZDUW5wN09zbVhMNk5HakIwV0tGQ0UrUHA3aHc0Y3paTWdRNnRldkw5clArUEhqemZhZDlad2xQZ3pWL0VybmVWMHJsWXIxNHlZS3l6MmFOczl4WFpWU1NXRlBUd0Jzckt3b2xJdEFaNlZTWVpVcFdPZEUxanl5ckNqa2lod2ZlMWVzbEVyYStOZTErSmhjTHVmVGhvMm9YS0xrZSsyN3FsOHA4WE9wVkVKSktSaHo1Wnl5Zk40VTlQQXdFeVFsSkNRa0pQNS9zbWpiUEh3OWl4RFUxdGhOK2RxZlYxbTZjeEZqZW96SHY2TDU5NUpPcDhVQW9tNlNDY2tKREY4NGlJSWVoVmc1WVoxb2ZZMVdiZGFVSUNrbGtiRERHMmhkdDEzbWNoSjl2c3hacU44OTd3RFdxcHlkMTBuSmlTellNZ2YvaW5WcFU3LzlXODlaUWtKQ1F1TC9MeCtsZUdaeWVRVUdCZ3JPSkkxR3c3cDE2L0R3OENBaElZRisvZnFaaVZVbVRPV1B6WnMzRjhMMVRhS1o2Vis5WG85T3B4UGNYdGw1VitkWmVIZzRodzRkb2tlUEhtemR1bFVZVDB0TFkrZk9uVlNzV0ZGd1MvMzExMTlFUlVYbFdZeXBYcjA2Zm41K1BINzhtTXVYTDlPdG0zR1NvZFZxaGVQUFM5Wllka3ppbDFLcEpDVWxSUlQwMzZsVEo4cVZLMGRRVU5CYjk1TTFnK3pZc1dOczNManhMVnNZK2Z6enoyblZxcFhaK0pBaFF4ZytmRGhxdFpxZE8zY1NIaDdPb0VHRDhQUHpJelkybG1uVHB0RzFhMWVobEJQQXdjR0JzTEF3d09pNEN3d014TWZIaDZkUG43SnExU3BjWFYxcDFLZ1JMMSsrSkRFeGtiSmx5N0pxMVNwOGZYMHBYTGd3YXJVYXBWS1pZNWFhSlhRNm5kRFVRRUxpNzdZekxsUUFBQ0FBU1VSQlZLSktTYiszcnlRaElTRWhJWkVIMUJvMVNvVnh2dE82WGp0K2UzaExlT3prejhkcDRkOUtFTTUwZWgxNnZVNFF3STc5ZEpTd3d4c3M3amNxTnBLT1kxdWJqUjljOUoxbzJlU2lOczIzckpUR09kVDZ5VjlqWi9QbVprNXN3Z3VDRnc5SHBjaDlqdVhrNEV4YVJockhmanhLNjNydHBLN1BFaElTRWg4eEg1MTRsbDBNVXlnVVpHUmtvTkZvY003bTlKREpaR2FCN1dscC84ZmVXUVkyZGZadC9CZHQ2cVdsZ2hmWFlpMXN3SEFmN2h1eTR1NFVIY1hkcGRpR3UvdGdNR1RZc01IUTRXNmxMWVY2R3psNVA2UTViWnBVMkhpZWQzczR2eTgwSjNmdUk4a0o1MXk1L3RjL2dTVkxsZ0NtanBsdDI3YTFlRDYxVTZwS2xTb01HMmFaUHlTazZ2YjNNZVRJa1lOYXRXcFJ0V3BWQy9Fc1Q1NDhGQ3hZa0hQbnpvbmkyWk1uVC9EeThoSXp0TktTMWlHbVZxc3BVNllNcDA2ZFl2ZnUzZFNxVlF0dmIyLzBlcjI0LzRJZzBLNWRPNXlkblVYeE1IVlpabXJpNCtQRmZMU3VYYnNpQ0FLT2pvNXMzcnladDIvZk1tVElFRFp1M0loS3BlTFJvMGRXMjVUV2JhYlQ2Y1NPbGVidHljeDkxckpsUzRzdW1XYWlvcUo0OHVRSkZ5NWM0UExseTdSbzBZTGV2WHRqTUJpSWpZMUZKcE5SczJaTjVzeVpRNXMyYmF6ZTN4TW5UaEFWRlVXclZxMEFpSW1KNGNHREJ3QzBiOThlTnpjM1BuejRRTm15WmZIMjltYmx5cFZNbmp5WlVhTkc4ZlRwMDNTM056M25ZZG15WlcwMldwQ1FrSkNRa0pDUStLY3hkTjRBWG9XL3RGaTIvOVFlOGUrYkQ2L3owOW45NHVPS0piOWtkSmRnQUw2dTNKaXZLemRHTGxldy8vUWUzSnl5VWQyL3BzVmNyOEplc3YyWExWUXE4eFhsaS9xbnV4MUdveEc5UVljc2t4OHRVLytvK1M0cUFxMU9pNzJkdmNXWW1oVnE4K2psUTBMZnZiRjRUcXZURXBjWVIvNmNCVEpjaDRTRWhJVEUvd2FmbFhobUxoVk1TRWdnTGk1T1hCWVpHV21SVDVVZVQ1OCtaZjc4K1h6NDhBR0FPblhxVUxWcVZSUUtCVEtaakU2ZE9qRnIxaXh5NU1pQklBZzJmNTB5bHlwK2JObW1nNE1EZmZyMDRkMjdkMWJQVmE1Y21TTkhqdENsU3hjQUhqeDRRTm15WmRPZEsyM21tWm1xVmF1eWFkTW05dXpaUSsvZXZkSHBkS0xyU2FGUTBLNWRPNHQ5c0ZYT0NpYmhTcVZTNGVUa1JPUEdqY1hsR28wR2UzdDdjWDhBaWhVclppR0VwWFhocGNXV2MydnMyTEhJNVhJbVRacVU3ajZiMmJkdkgzdjM3aFczWWMrZVBXemJ0bzI0dURoY1hGeXd0N2ZIM3Q2ZXdvVUxzM2Z2WGw2L2ZpMTI3cng4K1RJclY2NmtYTGx5ckZ1M2p0RFFVTnEzYjgra1NaTXdHQXhNbWpTSjFhdFgwN0psUzdwMTY0WkdveEhkaFRObXpNaVM4eXoxL3B1ZFovL0xKQ1FsOGZaOUpIbTl2SkhMNVZhUEpTUWtKUDZUYUJNVFVHdnNNeC80aWRGcGsxQW01eDkrN3NUSFJISDM2bS80VmFxRlN2MXhqVXNrL25uTUhickk1RHlUeWNYUDk2dXdsL1NmMWN2S0pXWjJucG5SR2ZTb2xhYnp3dG5CaFR0UGIxdUpaeWQrUDhiRlcrZnAwUEE3MUNwMThod0NjUW14ZEptWWtwL2JjbmhqUExONUVUTENWT3JaYzJxWFRMZDkvNms5SEwzd00vSjBNa0F2Mzdic3JxN1RhOUhwZFZiN0pTRWhJU0h4djhsbkpaNUZSVVZoTkJvdGNxZVNrcEo0K3ZTcDJCVXlQZDYvZjgrNGNlUHc5dlptL1BqeEJBVUZvZEZvck54Tjl2YjJWcGxpcWNtZVBidVZheW96d1Nnei9QMzkyYkJoQXk5ZXZDQm56cHc4ZVBDQUJnMGFwRHMrdmUyVHkrWFVxVk9IL2Z2MzA2MWJON1JhclUzM2xsblVTQjN5bnhvSEJ3Y01XZXlLWjg1VlM2OWhRK3JTMGZTSWlvcks5UDB6MDZKRkMrcldyWXVycXl2Mjl2YklaRExldlh0SGp4NDlXTDU4T1JxTlJneDJ2M1hyRm1GaFlhSUFkdnYyYlR3OVBaSEw1VGc2T2xLNWNtWHk1czJMVXFua3dZTUhWc2ZWWE5JTEpzZGNURXdNUnFNeDNhWVZaaElTRXNTeExpNHVXZHF2Znl0L1BMalBnSVZ6T1RwbklSNnVybGFQczRMUmFPUk41RHU4M0xLaFRITnNkWG85Ri82OFJkWFM2WXZKRXArZUsvZnZVanl2THc0MnZqLyttK2dOQnF2UHhLY21LallXQUZjYldZbnhpWWxaUGdhdjMwV1EweU9sdTY1Qk1IRG93bm1xK0pYRzNmbC8rM3ZnLzRzZFN5YWoweWJSZnNpVUxJMDM2SFdjT2JBWi81cU5yYnFBUmtkR2NQN0lUcW8yYVkrRGsvWDdkV0xYR3B6YzNLbFl1eGtKY1RGTUNLeVQ0Ym9xTldoTjgrN0RMWmFGUG4rVVliZlIrSmdvZnBqWWp3NURwdUNaeTlmbW1LU0VlTFlzQ0tacHQyRzRlK1VVbDBlOGZzNitWWE9vLzIxdmNoY3FrZUcyL1IzZWhiNWtWdjlXQksvNkdTZlhiQUJjT3JhWG56Y3ZJMmYrSWhudTM1TTcxM0R6OENhYlYwcG8vUHZ3VU5iUEhFNlA4U0U0T0xzeXEzOHJBa2ZPeGp0UCt0Y0VPbTBTaHpjdW9YYnJMamk2WlB0ME95Y0JnSjNLanVqWUtPUnlPVEtaNmRvdUljblVPQ0F1SVU0Y1p6UUs2QTE2M0p4VDNvTnZ4N1N5bXUvSStjTld5d0I2VGVzcS9sMHpvRFlEMmcxaCs0dzl2SDMzbGdHemU3Tjc5a0YwZXAwb3ptMmN2QjFIKzVUcnRMREl0L1NhMWxXODVnUG8wclFIWFpxYXNveHZQcnpCMFF1SDZkV3FIMDcyVHNuYmJHVDEvaDl4dEhla1hkMzJwa3hndmZiakQ1S0VoSVNFeEwrU3owbzhpNGlJUUNhVHNYWHJWZ3RCNXJmZmZyUEl0N0pGdG16Wm1EaHhJcmx6NXhaZGF4OURmSHc4NGVIaE5ycy9naWxITFMwR2d3RTdPenU4dmIwem5EdHYzcnk0dWJseC9mcDFFaE1UU1VwS29sU3BVaCs5alFEMTZ0V2pldlhxcUZRcUVoTVRNeFFDMDNPZVpZWEhqeDl6NU1nUjh1VEpJMmFKbVVudHdpdFNwQWd6WnN3UUh5Y2xKVm1NRFFzTDQvWHIxelJ1M0JpdFZpdDJCZ1hUTVUrTHM3TXpMMTY4WU5teVpmVHIxOC9xMkVaSFJ6TjU4bVNhTkdsQ3RXclZMSjdyM0xtelJVYWIwV2drTmpZV1oyZG43dDI3bDJHWFZZQmx5NVp4N2RxMVRCMVY0OGFOdzJnMGtqOS9mb3Z1cC85a0lxSStNSDNqZXFiMzdJTmFwVUl3R29sTFNMQTUxaWxadFB4VTZBMEdtb3dLWXMvVW1lVDFzbncvSDd4OFFkRFN4YXdiTTg0aXlENHQ5MTQ4cDNDdTNQOHZicmZvdURnT25qOUg0MHBWeEhEOXFOaFlqbHkrU08zeUFjUWxKWEwrMWszYTFiSjlzMzNoOWkyK0xKbHl2bTgrZGhTdFhrZm5CaW5aTUtOL1dFWkozL3gwckdjcHFyK0xpa0psbzF1dkVTTmFuWTdzcmlrZDBiUTZIWFdIRFNSa2NCQitCZEsvd1FYb04zOE82OGFNbzJnZVUrbTRRVERZN09acE5CcFpjV0F2dGNzSFVEaTM2Zng1RmhxS1VxRkFKcmYrakJnTUJsUktKVDd1SGxiUHZZMk01T3VSUXprVHNod0hPdzJKV2kydHg0Mm1jNE5HdEs1Uks4UHRUYzIwamV1b1VLdzRkUU1xWm1uOHdsM2J1UFg0TVJ2R2pzZE9aZWxlN2psbkJ0WEtsS1ZuaytZWnp2SHJ0YXRNWEx1S3ZWTm1paUtjMFFnVDFxeGt5N2pKa25qMkNVaUlpN0ZhVnFDVVAzdFd6Q0RtZlFSS0c0NG5PM3RIaSs4RW1Vek80VTFMS2ViL0ZjNXVIdWgxV2xNbmFhVUtCMmNYWGo2Nnc1MHJaL0d2L2pXQ0lLQk5qRWZqWUhvLzlUb3RQNjFiUlBIeVZYQnk4MkRLNXRNb1ZTcWlJeU1JZS9tVXdtVXE4dmJGWTVhTzZVNmgwaFZvMnRVeTh1SHRpOGNzSE42SnR2M0hVYTZxN1IvSFZIWWEzang5a0tGaitWM29DeDdkdm1JbC9qMjRjWWxIdDYvaTZwRzFMc1YvRlVWeS9wUXkyZW1mbUJESDZRTmJLRmErU29iQ21kRm81TUNhK2VUMExVenJ2bVBGNVhLNW5OZFA3NHZ6UnIrUGdFeitmM24xK0M2M0xwN2t6cFd6OUJpM0dIZHZxVm5QcDJiNjJpazhmZk1FZWJKNFpqU2FQcE9wM1Y5R280QktxV0xkeEMzaXNpM1RkcUZXcXJQOGY3SFJhRVFRREFoR1U3V0hTcW0yeUNCV3E5UkV4MFVEMERHNHJjMDV0SHF0VmNPQWU4L3VNbjNOSkhKNTVjWmcwRnM4NStubXlZWkRhL256OFcyR3RBOGltNHQ3bHJaVlFrSkNRdUxmejJjbG50MitmWnRDaFFwWkNHZFBuejdseG8wYjlPblRKOVBYNTgrZi95K3YrOG1USjB5ZVBEbGQ4V3p1M0xsV043Q0NJRkNoUWdXR0RCbGk4elU2blE1bDhvM3Y5OTkvVDU0OGVkaTNieC81OHVYRDJka1pNTjFzbW43OVM1azdJL0hQelMzbFpqa21KaVpEOFN5OTdwcG10bXpaSW1hVkdRd0dIang0d0srLy9nckFva1dMK09xcnI2aFdyUnBmZi8yMWVLR1Uyb1dYdGlNblFQWHExZkgzOXhmblhMRmlCZG15WmFONjllcHMzcnlaaXhjdjBxaFJJelp2M216VE5mZmd3UU9tVFp0R3pabzFMWnhoWnB5ZG5hbGN1VEtMRnkvbXhvMGI5T3paVXl6bjFlbDB2SHo1a2tlUEh2SG5uMzl5N2RvMXZ2NzZheG8yYk1qZXZYdHRIbzlUcDA1Um9VSUZIQndjUk1manMyZlAyTHg1TTRNSER4YkxXRk1mMDltelovL3JPbS9xRFFaK3ZYWlZmQjlmaFlmUi9QdVJOc2VlbUI4aUNnU1ZTL2t4cE8wM29sQlN1WlFmdGNzSDJCUk8wa09WZkU3WmNoaVY4TTFQMHlwVmVmanFaYnJpV2ZpSEQzU2VOb2tWUWFNb1hiQVFBRWs2TFNxbEN2bC9vYVJLcTljeGQ5dG02bGRJRWZEUDNickJvbDNicVZhbUxBYURnU1Y3ZCtHZzBkQ2s4bGNXcncyTmZNZUlGVXZvM2JRRjdldlVBOEMvYURHNnpaeEs0ZHg1cUZLcU5COWlZemo1eHhWYVZLMXV0ZTZXd2FPSVRVZmtCTGp5NDFyeGI1VlNTV3hDQWc1MnRzdXFsdTNiVFFuZi9GUXZVdzZsUWlHK0g3RUpDWHczZFNMZjFxbExteHExclY0WCt1NGRmZWZOWnUyWVlISmw5NlRIbk9uRUp5YUtuNlc0aEFTYzdPMFJqRVlNQm9FcWZuN003cE1pc0orNGVvVnFaY3FLblUzTjRkQWJmL21aeU9nWUtwWHlTM2YvYkhId3QzTTRhalJaRXM4dS9ubWIvZWZPNG1SdlQ2dmcwUUFJUmlONXZMeHBVcWtLZDU0OUpUWWhnWk4vWEFGTTUwbXAvQVVaMzdtYk9NZWJkKytZc240Tm96cDhoNnVURXdsSlNkaXBWQ2pNWWRjcUpVYWprWVNrSkpDQmc5My9yNXZ2MzRoZXA4M1E2VFdsaDNVSU9jRGd1WnZJa2ErUStGaWUvSmsydTRjdkhObk5nYlh6TFY1ei85b0Z0aStlS0Q2ZXVmTWlBRFZiQkhMNXhINSsyZjRqTFh1TkZzc1RMNTg0d01uZGEybmRad3hIdC8xSXZtS2xhVDlraXBWNDRKMm5BQUUxR3JOLzFWd0srMVhFM3NrWm1WeGhNYzRzSU1sa2N0TU52OUVvTGpQeit1a0RpcGI5MHFvODhvOHpSeWhjcGlKNm5ZNzNZVy9FNVc2ZVBwL2t4NDZYRC84a2Q2RVM0bHhtVWVYQTZubkVSYi9uenBXempHeHQrU05teGRyTmFOVm5UUEkreWFqWHJpZnJaNCtrUVlkK0dBeDZkRW1KeE1lYWhKSFlxRWppWTZLUXlXUW1NVlNwUXE1UWtzM1R4MnBiZkl1VllkQ2NEYXljT0lBVjQvc3lZT1phMFFVbjhmY3dpMW5UKzgrMldHNHUyOXcwWmJ2VitOUU5CalJxMC9kYjZ4Rk5NUWhacTJEWU1tMlgrTHJVUkVaSEVobjFqancrZWRrOSs2RE56N0VwRjAxdjRUNDdmdWtvSzNZdm8xelJjdlJzMlE5WHA1VHJZcGxNUnZIOEpSblZlU3dyZGkxaDhMeitqTzA2Z2NKNXBjWTdFaElTRXA4RG40MTRaakFZT0hyMEtFMmFOQkdYUlVkSE0zZnVYRnEzYm0wUmZtLysxVFoxbDhmVUdJMUdBQ0lqSTFHckxUTkwwdWFwNmZWNlhGeGNLRm15SkZ1M2JyVTVWNnRXclpnMWExYVdCQk56T2FUUmFCUXp5R3lSV3NoWnZudzVYbDVlb2hDVk91Y01zQktvekR4OCtOQ3FpVUpxMGd2dE4zZlpUSjBocDlWcW1UbHpKaFVxVkdET25Ea1VLRkJBM0pmMGZtRTBsM01hREFieFpzWEJ3UUdkVHNlWk0yZll1M2N2VVZGUmpCa3pCbzFHUStQR2pYRjBkR1QzN3QxczM3NmRwazJiMHJoeFkxRkVPM0hpQkQvKytDTnQyN2FsUllzVzRub1NFeE10MXRtaVJRc0tGU3JFckZtemlJbUpZZlRvMGVoME92cjI3VXQwZERRbFM1YWtiTm15TkcvZUhIZDNkNlpQbjQ2cnF5djE2dFVUNTRtS2lrS3BWTEpvMFNLQ2dvS29WS21TK0p5WGx4ZWhvYUdFaElRd2ZIaEtXWTc1Yy9WdnhPd3FTcm5oTjkyd3BSWmZvbUpqcVRXa1AzYXBQaGVDMGNpdHg0L3BVS2UrNmJFZ0VCSDFnV3hPenBtdTA1d3JtUHI4RXdTQk84K2YwWGZlTEl1eFJ5OWZaUGFXRktma0wzTVhpZHU0ZlA4ZUtwWDB3NjlBUVhSNlBURUo4VFFjUGdTMVNrVmlVaEpxbFVvVWd1SVNFNW5kcHo4MXk2VWZVdnl4bU4xSzZsU2kvdDZ6cDJsUnRUcUMwWWlkV3MyRXp0M0o1K1BEaTdDM3hDY2xrVDlIVHRUSkRxeUpYYm96K29kbEJCUXRUb0djT2NtZkl5ZDltN2ZpV1dnb1ZVcVZadStaMDVRcFZKZ0t4WXFqMWVrczF2UEwzRVdvbEVwV0h0elB2UmZQbWRXblAzS1pETUZvY3A1cGRUb3E5ZTNCNmxGaktaTXNMTm9xTzk3eDYzRTIvWEtFSllPRGdPUnpOL2w5Y2JLM3AxZXpGa3hadDRickR4OHlMckNydUEweW1ZeHhnVjBadEhnK2kzWnRaMmF2Zmh5ZHMxQ2M5MTFVRlBXQ0JuRnEwVEtieCs1OVRBelRONjVqKzhsakJIL1hOWGxPZVBUcUphdCtPb0JXcDZQcGFNdlN0MjZObXRDM3VYVnBrQm1GUW03VDJaYVdhdy92TTJKNUNJRU52bVpBeXpaOHYzSTU0UjgrRURJNGlETTNyckhtMEVIbTloMklmOUZpTE51M205OXUzV1RGc0pIWXFWT09mMVJzTEFNV3pxWGhGNVdvWCtFTFl1TGpxVEdvcjhWNnpLSWN3SUNXYmVqYzBMYlFJNUUrWmdFcGFPRTJxM0xHWXp0V1ViRjJNMXpjczFzc0g5bjZDeFFLMHlXU0lBaUVQbnVBSXZsY2ZSZjZDb1BCUU1VNnpmQ3ZhWG8vRERvZGlsVG5sdEZvUks5TktlZFMyV2xvMmpXSS9NVXRTOGhydCs3SzZ5ZjMyTHBvQXZsTGxPTzdFYk9zQkM4empRSUg4dVR1ZGNMZlBPZldoUk9jL1dtYnpYRnpCNXV1RFdvMC80NkdIZnNCRVBuMkZUUDdwVndYbUlXcWdiUFdJNVBMZUhidkJnQXpycHl6bUd2SzV0Ti9PNGZzN1l2SExCblRqWVlkKzFPbVNsMXgrYW05Ry9qOTVFR2FkeDlPUUswbTRucCtPN3lENHp0WDBhQ2o1YmxRdEh3bEt0UnVpbDZYeExFZHE3aDY2ckQ0SGkwYUVRaVlNdXpXelJ5TzBXaWtZTW55ZEJsaktXNmFjWFIybyt2WUJTd002c1QrMVhPelhMb3JrVEVQWHR4bjdOSlJ5VDlxV1lwVkRocEhPb3hONi80eWlXY1RlazZoWk1HVUh6cFVLalY5bS9lbVZvWDBSVyt6SUtkV1dqcCtYNGE5QUdEd25MNTBhQmpJOElXRE05M3VlVU1Ya3o5bkFWNitmY0dtbnpmUW9GSkRXdFpxeTREWnZSbjg3VEQ4aTFjd2JhM1J5SXJkUzhqbTRzNnNRUXZZZDJvMytYTkp6UUlrSkNRa1BoYytHL0hzL2Z2M0ZDbFNoRnExVXNwMzl1M2JSKzdjdVMxQzdjRjBvZXpyNnl1NnR0SmlGbjI2ZCs4dTVtYUJTZGlaTUdHQ09NNW9OS0xUNlZpeVpBbWVucDQydDhzc1hHVTFHTjVjdG1nd0dGaThlTEhvUEVzUGc4RWdPcXpNblVaVGkxNjlldld5R0gvcjFpMTI3dHhKVkZTVUtCeWx4Ynl0NldXZTJSS0I3TzN0V2I1OHVlaEVBL2o5OTkrWk9YT20xZGkwelJONjllcEYvZnIxQ1FrSjRkS2xTOFRHeHVMcTZrcWRPblZvM3J5NTZJN0xuajA3YmRxMG9WbXpadXpmdjUvZHUzZHo2OVl0OFQweEdvMzA2TkZEL0F3a0pDUXdZc1FJSWlJaWNIZDN0M0NxK2ZuNU1XSENCTkdscUZLcENBNE94c3ZMU3h3WEdSbko4T0hEVWF2VlRKZ3dRWFFWRml0V2pMRmpUV1VsaFFvVm9tSkZTd2VMdmIwOUF3WU00TXFWSzZKQWUralFJVjYvZmcxZzB6SDNUK1hOdTNjWUJBTlJ5WUx4NjNjUmFIVTZpNXdud1dna01TbUpXMDhmWTI5bmh5YVZlSGJwejl1VUtsQkEvQXhmdm51SGVoVyt5SkxUNFk4SDkra3piellhTzlOOHJZSkhNN0JWRzZxV0xrdHNRZ0pYZmx5TElBakVKaVNJNVpDdjMwWFFaRlNRNkZiNzQ4Rjk5cDA5allOR1E3V0JmVEFZQkxvM2JzTEY1YXNBYURsMkZIMWJ0S0tPdituQ3VlN1FnYmk3WkMyTExUTUVvNUYzVVZIb2s3OVBvdVBqTUFnR1hvYUhjZVhlWGU0OGU4citjMmNRakViaUV4TkY5NVZXcDJQdjFGbmtTRDZ2YTVienAwZmpaamhxTkJ5K2VKNEphMWFLNjVpN2JiUDRkMEJQVTduTXJ3dVg0cHo4WTRGYXBVSnZNTEQvM0JuYTFLeE5iRUk4QzNac3BWdWpwdVRLN2ltZXk4NzJ0anZyNnZSNkZ1L2V3WjdUcDFqUWZ6QmxDaFVHRUVYTlo2R2h6Tm0yQ2FWQ3djb1JveG15WkNGVE42NWpZcGZ1NGh4eXVaeXBQWHFqU3I0SjNuenNLQVZ6NXVLTEVpV3QxamR1OVE4VXkrc3J1dXl5T1R1ei92dnhCQzFkeEpNM3B2UG5mVXdNdzVZdXBxcGZHV2IwNml0K2h4KzVmSkZwRzlhS3J6VVRHUk9OUWlZWHg4bGtNcEowT2w2L2k3QVk1K2JvWlBHNUxwb25IOTkzNmt5TnN1WFJHd3owYmRhS3FMaFk1RElaSTVhRnNIM0NGQXJteWcxQXJ5Yk4wUnNNNkF4NnZKMU1KVDZDSU5CMy9teHlacy9Pa0RiZnNQbllVUnArVVlrekljdXhVNm1ReStRRTlPekNyc25UOGZVeE5hRVIvc1VDKy84bkJyMk9iSjQreUJYV2x6eW45bTNBNzh1YVZ1SlpwUWF0eFVZQ1NRbHhoSXp1aGlMNWUyUFR2Tzl4Y0haaDlISlR4OEN3bDA5WlBxNDNIWVpNb2FCZkFIcWRGcVhLdWdHUjM1ZW00UE1QRVcrWjNydXBXTkpwTG1sNzgvUUJrN3MxQktPUnhJUTRKbS82RlhXcXpuNGFCeWVHenQrQ1hDNG5SNzVDMUc3VDNlcTdja0pnSGZyUFdJMjdWMDRMRVU2WlhKWTJZZDB4aTdGS3RacERHeGFUcjJocCtrNzlVWHhPbDVUSTJBN1ZVV2FTT1pvVnZQTVVvR25YWWV4Yk5SZTc1TXdwZzBGUCtKdm50T3cxbWxKZjFtQjIvMVkwN05nUE8zdEhmdDY4bE1DUmMzQjBUbkg4bUJvc3FHalJ3K1RnYnRsekZLMzdmTS9iRjQ5Wk5DS1FpZXVQQXpEK3U5cjBuNzRxM2N5MzFEaTdlWkREdHpBM2ZqdEdqUmJma2ROWGNnLzlYWXJrTGNyMkdYc3lINWdKY3BtTUZidVhzR3JmRCttT01aODM1dS91aHkvdXMyVDdJckhUNS94aFMzQjNjYWQ2K1JvZ2s2RlJhNndhRjVpZFo4cms3NGJjM25sWU5IeVptSEZXTkY4eHRoelpTUGxpQWNoa01rNzhmb3lYYjE4d3JPTkkzSnpkQ0d6Y0ZRa0pDUW1KejRmUFJqekxuajA3Z3dZTnNsaldxVk1uTWJBKzdkaDU4K2FsTzVkQ29hQml4WW9NR3pZczB6RDd6TkRyOVZTc1dESEw4N2k2dXRLL2YzL1VhdlZIbC9ibHlKSER5aTIyWXNVS2k4ZEZpeGFsUm8wYTVNdVhEMTlmWDVzaWhrNm53OEhCSWQzTXM3Q3dNR2JNbUdFVjltK1hwdHdySUNDQUhUdDJaQmlnbjdyeFFLMWF0Y2lkT3pmRml4ZW5jT0hDNlRyVzFHbzFyVnUzcGxhdFdoWWxxclZyVzVhTTJkdmIwN3g1Yyt6czdDaGR1clRWUEFVTFd1YXY1TTJiMStLeHU3czdnd2NQSmwrK2ZCYUMxN1JwMDhTOE5mdDA4cjBLRlNwRW9VSXA1VURoNGVHRWhZWFJ2MzkvbStXay8xU21iMXJIbFh0M3hmZmltNG5CYUhVNnRrMUkrUlUvU2F1bDFwRCtHQXdHT3FUSjNQcXlaQ21Mdks0dlNwUzBLWnJZb2x6aElweGRzZ0tsUWtHRm5sM1lPWEVhM3U3dTNIdnhYQnh6NTlsVHVzK2F4bzVKMDhqdDZZVmNKaE16MXlKam9nbGV0WUxPRFJ2UnIza3JqSUJPcjdQSXJZcUpqOGZOTVNVSVBqWWhIaGNIMjBMU3h4S2ZtRWpUTWNORkllK2JDY0VVOS9VbE1kbXRzdUg3OGZqNjVPQnA2QnRhQlk5TzEzMEZKamNWZ0x1TEMxVktsUmFkY2pVSDkyUGRtR0R5ZXZsZ0VBUzBlaDJPYVVxRnR4Ny9oUnpaczlPcFhnUGlFeE01ZitzVzk1NC9aODNvWU5USjJ5WlBwNHcySWlxS3U4K2Y4ZU9JMFZabHNkTTNyZWY2d3dmVUt1ZFB0MFpOS0pnck56OEdqUlpkWjlGeGNVVEh4NG1mSFo5c0psSHBkVVFFQjgrZlkzT0ppUmJ6aFgxNHorRUw1L0V2VXR4aWVRNFBEOWFPRG1ienNhTUE3RDc5SzNtOHZPamRyQ1VUMXE2a2Y4czJ5SkF4ZDl0bUJyUnNnMXNhVjJPLytiTzUvK0tGeGJLRk83ZXhjS2VscTJkYXp6NFdwYlgyZG5iVXEvQUZ3NWN0NXJkYk42M0toanZQbUNLNjd3U2pFWXd3cG1PZytMeGNMbWRRNjNhVUxsaUl4MjllczNqWGR2TG55RUdGWWlWczVzUEo1WExrbVBMampFYmJaY29TdGxHcTFJeGF0bzkzb1MrdFNnTUI1ZzM1MW1yWjBQbGJjTXR1eWxDMGQzUm0ydGF6UEx4NW1SOG45bWZnckxXaU9QUGt6algyckpoQnMyN0RLT2dYd0lQcmwxZzdZeGdkaGs2alJJV3FBTVI4ZUljMk1RRzVYSUZyZG05UmhETUxQdS9EM2pDamIzUHhzYm1oZ0ZudzB1dTB4RWE5eHk1WnhMYXpkMFRqNE1TNzBKZThlZmFBVWw5WWRpUFUyRHRhQmVHYlMrSHRIUzAvLzdjdW5PRCt0UXNNbUxIR1lybkJvRWNtU3dsOC83dFVhdENhaU5BWG9oaW5VQ2hwM2VkNzhma3FqYjVoMitLSjJEczYwekZvQmdWTFdicDdaL1J0VHV5SFNBQ0NWeDdHeWMzMGZhSFg2ZEE0cEI4dmtSSGhyNTd5NFBvbFBIeHljMnJ2QnI0ZFBQa3Z6U05oeWR2SXQvU2VsblZSYWV2MDNWYVpZNExSU0srVy9iTGtQRFAvQ0puVE14ZEZmWXZScTFVL1JvY0U0ZUZxdXBiUzZyVDBuZG1EV1FOVFhJaHhDWEVZTWFMWDYzQnhkTFc0VGpNTFp3QmRtblpueU56K0hEcDNrREtGeTdKcTd3cDZ0T2hOanV3cHpUYlNrcENVd0pIemgxQW9GTlQvOG12VU5vUjBDUWtKQ1lsL0o1K05lSlllbVhVK3RFVzJiTmtZTldyVUoxbS92YjM5UjgzbDR1Smk0Wjc3MUtoVUttclVxSkhoR0c5djd3eWJCWGg1ZVdVb1Bwckp5ckZQUGFaRWlSS1VLSkgxTG1EdTd1NjR1MmNjNUpwV1VQdFlpaFl0YW5PNXcwY0tMSUdCZ1prUCtnZXlhT0JRSUtXODdzemk1ZUpqTS9aMmR1eWFQQjBQRjFjTDE5bmZSUzZYbzA0ZDVpMlhvVlFvS09tYlh5d1hQWGZyQnNYeStaTGIweFNDN2VQdUlZcFFNZkh4bE14ZmdDM0hqckxtMEVFYzdEU29WU3FPejE4c3pobWJFSTliY241Z2trNkxWcSszRXAvK0trNzI5cHhmK3FOWXFuZG8xankybnp6T2hxT0hVU3VWeENVbUVoTWZUMXh5V1hGTWZEd0d3ZVNHZFVtK1diejMvQm5xNUNZWmVieThzTGV6d3o1WnBFNUlkcWw2dW1ZVG5YZHAyWGJpR0N0LzJzL1NJY041SFJGQlRFSTh0ZndEMkhyOEYrWnMzV1FoOXRnaWg0Y0hQd1NadnI4aW82TTVldmtpdTAvL2lyM2FqcEsrK1JuZnVadEZCOGxjcVJ5NGh5K2VaMWFxVXRwajh4YVR6ZG1aRG5YcnMrM0VML3gyNjZiWWNBQmd6K2xUZUdiTFJxTktsY1ZsT3IyZXd4ZlBzL0tuL2VKNzNLMVJFK1F5T2ZHSmlUZzdPUExOeEdBYzdUUlVMdWxuczNIQW1sSEJxSlFLNURKVE5tU3RJZjJaMzIrUTZLSURxRGF3RDk3WmJHY2lwYzVmTStQZm83TW9mbVpFeGVJbEVBU0J5ZXZXOEYzOXI5bjU2MG42TDVock1TWjEyYWFaWWUzYVd6bm9KRExIN0FZejU1Q0JiYWZTeU5aZjJIU09YVDV4QUlCMU0wZlFPSEFRT1h3THN6eTRGd3FsaWgxTHA3QjEwWGdFZzRGaTVTdFR1RXlLNC9qVXZvMWMvR1VQMnNRRXhxNDhKSllhcGhYeTBqNDJDOHRocjU2eU1DZ2xibUhRbkEzazlDM0NtUU5idUhIK09FWExWZjdMcFpYRi9iOGliMkUvM2p4N3lLMkx2MUx2RzVNYjNhRFhmUkxYV1dxYWRCN0MrL0JROGZIckovYzRlM0Fyai8rOFNzeUhTQUpxTnFaR2kwQTJ6aDJOaDNjdVBIeHlpMk03REprS01sZ3hyZzhhUnlmQ1h6OURMbGNRL3ZvWmFvMkRtTk5tTkFwRVJZWWpWeWpSNjdSNDVjNmZycFA1bCswcnlWKzhMQUcxbTdCcjZWUWFCdzdDT1Z0Mm0yTWxzbzRxMmZGb2RuZTFDR3BFeUlnVjVQTEtiZkYzZW1XWEFEcWRsc1hiNXJONG0rMnkyOVJvOVZvMGFnME9Ha2Q2dCtyUHE3Q1hGczgvZWZNRXZWNlBqMGNPM2tTWUhNcW14Z1dta3RHbG8zN0VNNXZ0UmhtNVBITVQyTGdiYXc2c3hNWFJWcllGRXdBQUlBQkpSRUZVaFdybGExSzdZc2JmdlF1M3pLVnk2U29ZQklHMUIxYlNzMlhmRE1kTFNFaElTUHg3K096Rk13a0ppVTlIMklmM0hMOXltWG9CcHB0QS94NmRyY2IwYnRxQ0hrMmEvVWZXSHhrZGpjWk9qVVp0aDF3bTQ5aVYzK21VeHUyV3BOTmlwMUtUejl1SG1iMU1lVUFWZW5WbDUrUnBlR2R6eDJnMEVwTVFqMHFoUkt2WDQ1YmMzQ0EyM2hTczcvU0p4RE5ibENsWUNOL0Fya3hhdTRyZWMyZUsrV01BalVjTnd5QUkxS3RRa1hHQnBzRDVyak9ubW9TaXBFU096VnVNMFdoRUxqZGxCYjZQTm5VWDFBc0dZdUxqVGVVcGdnR05XaTJHemkvWXVRMnRUa2UzV2RQUTZuVGs5dlRDeDhPRGZENCtIUHp0WExvZFBzMmN2MzJUMjArZThOdnRtOXg4L01paS9IemR6NGRZOS9NaGkvR2JnaWVLRHJWVzFXdlN1a1pOSXFLaStIckVVTkhsbHNQRGd6b0JGWW1PdDJ4c2N2ZjVVenJVcVcvaHVKcThmalhYSHo1azVMZWRLTzdyUzkyaEE5SHBEVHgvKzVwSHIxL3lOaklTclU1SHA3b04wczBLTy9uSEZTb1VLMDUyVnplMGVqM1JjWEVXWFVZRlFTQStNWkVrclk2VGYxd1I4KzZTZEZwVXlTSFhXY1VnR0RBWUJJdmN1UjhPN3VQV2swZE03Tm9kTnljbkpuWHRnY1pPYmVFK003c1BMLyt3QnIzQndOK1BiLzg4TWI5WEZwMDNqVWFTRXVLdHVuSEswN2ovM2p4OXdKc245d0hJVzZRVU81Wk9ac2pjemZTZXZBSjNMNU1MWmNYNFBnaUNnZFo5eDdKNFJDQlZHbjNERjNXYjB6aHdFSTBEQjRtaW5Ma2MyaXppbVoxbjVzZG01NW1aSFBrS01XM3JXUlJLbFdtT1pMR2hacXZPWERxMmw5OVBIS0JTZzlaWk9nWnBCVHFWMm83Q1pTcHk5ZFJoZnQyem5vQmFUWEQzeW9sQmI3QXBJUDVkam0xUEtRMTE5OG1OWEtHZ1R0c2VsS3hZSFh0SFp3U0RnVGRQSHdBbUFVK3VVQ0NUeVNsUXNqemhyNTRDSmhGMHhiZytKQ1hHSXhnTUNJS0JCVUdtR0lta2hIald6UndPUnREcmtwaTg2WlROL1hqNTZBNDNmanRHNEtnNUZDNWRrWi9XTGVMOGtkM1UrNmJuSjkvbno0MlBiYlNUV3R4OEYvVU90VXB0MFlFVDRNNlQyMHhkUFpINXcwTHdkTE1VdXJUYUpIUjZIYzRPdHJOU3ovNXhDcVZTU2ZqN01IRloyc1lGNldFUURNUWx4Q0lJQnQ1SFIrTGk2SUpPcnhNRlFsdUVSYjZsV3ZtYUdJMUdMdHc4bCs0NENRa0pDWWwvSDVKNEppRWg4WmVKVDByaytzTUhuTHAyRFlEVzQ4YndWYW5Tb25qMmZhZk8vSHJ0S2xPNzkwWnZNTkJ3eEJEOGl4YjdwTnRnN3NnMTVvZGxGTXZyeTU0enY2SldxVEFZQkhSNkhYTzJibUxPMWszbzlLYk1LYVZDd2ZtbHBoczRiWExIV2dDTW9OWHJTVWd1cHpTTFZtSVhSY0dJWENiNzVOME80NU5NenJKaFN4WlJNbjkrQnJWdXg2UzFxN0pVdG5sdXlRKzhmUjhwaWsvdEpvN2x6YnQzRm1QU0J1YW5kaTF0R1RlSkhCNGUyS25VK1Bmb3pNS0JRL0QxeWNIYnlFaFVLaVh1emk0WmJ2dStzMmM0ZnZWM0twVXNoU0FJRmcwaTB1TGZvN05Zb2dyV1pZY3l1WXlvMkZpaTR1TVkwS29OQUtIdlRXVmFyOTlGTVB6YmpoZ0ZJOC9laHBMTjJSa1hCMGRHZGZnT3BVS0pXcWtVOTF1bjF4T3lld2RSY1hGVUsxT1drZTA3NFptcWkzQnEza1pHTW1ITlNycCszWVJlVFp2ekl1d3RTb1VDSDQ4VXg2cFplTHgwNTArMm52aUZBOVBuNE83aVF1ZnBrNjNLUFZOanl6RUdVS21rSHlHRGh3RncvT3J2YkR6NnMzZ3M3TzNzVUNvVU5zczJJU1YrVy9FUmdwMUVLcEp2MHROMjNsdzhxa3VHTDlNbUpiQjEwWGlxTm1uUHptVlRxZkoxTzVJUzRrbEtqQ2QvOGJMRWZvaGsxZFRCSk1iSDBXZnljcTZkT2NMN2lGQ0tsUDB5bmMzNFdIRkJqa0taeW1XYi9ISlhkMDlLZlZtVCtOaW9kRjVwVGRyTU16TmxxOWJueUpabC9McG5IUzE3alVhdlMwTDVOeHNGcE9YNHpsVmNPM3RVZkx4MFRIZmV2bmpNNVJNSDJMSEVzbVJ5Vm45VFU0OEJNOWVTdTZCbHFUYkEySlVtWWY3d3BxVjhpQWpsMjBHVGdLeGxuZ2tHQTN0K21FbStvcVVwN20vcVlGeTVZUnZPN045RTVRYXR4WkpRaVkvRGFEUVNseGlISVlzWnZtWUVRU0ErS1I1SGpTTzlwblpCcFZLTDNWaFR4aVQvUHg4eVBFMHBzUkdEd1VDNVl2Nk1ERFNWQVNkcVU1cEFQWG45bUpOWFR1QmZ6SitnQllPb1dNcDBUcjZMaXNCQjQ1Z3Nqc1hoWk8rRW8zMktRenY4UXpnWGJwN2pwelA3RVl4R3h2ZVlqRUV3c0hUSElvNWNPRXhOLzlxVUsrWlAwYnhGMGRoWi9xQVdVS0lpczlaUHd5Z0lWQ2hwK3p0QVFrSkNRdUxmaVNTZVNVaEkvQ1cwZWozTnhvd2dKajZlY29WTlFjdS96RjJJblVvdGxtMVdLMU9XZWR0TnZ5QS9mdjBLQjQyR01xbXkzdjRPcjk5RnNPdlVTWDQ2Yi9wbHQzR2xLclNzWHBOUkhVemxUU09XaFpEVDA1UEJyVTJkNXlhc1dZbGFwYklvUlJ5NlpCSFhIejVBRUFSYWp4dURYakF3dTNkL1RpMWF4c05YTCtreWZZb29XdDE2OG9oKzgrZDhrbTBIdVAzMENmTzNiK0hQcDA4QmFGU3BDZzIveVBoQ1d4QUU5SUlndXJSU0k1UEwyRFY1T2txRnFRUngzWkZETE5temk5bTkrMU85YkxsazU1bGc0UXJ3Y2ZkQWJlTVhkSGNYbHl5VlZROW8yWVloYmI1Qm9aQlRQeWp6am1hWmlUNUhMbDlrd1k1dEtKVUtaSUE1SHYvYmljR0FLUWZIWUJBWTAvRTdHbFdxZ2tJdUY0V25IQjRlb25pWDE5c0h1VndtWnNHWk1ScU42UFI2bEVvbGNwbU1OWWQvd3NYUmtVNzFUZTdFbTQ4ZlVTQm5MZ3Z4eXV5QUMyendOWHZQbm1iOTBjTU1idDJPdGFPRHMrUTg4Ky9SV1F6OU56dlBBTzYvZU1IWWxTdVkycjAzRTllYW1qeGtKc2labXo3OEVEVHFrNHZRbndWcEhGK1FmdGxtYXM0YzJJSWdHUEN2MFlpZHk2YWl0ck9qMC9BWkFEeTllNTJ0QzhlaDErdnBPV0VKMnFRa2Z0NjhqQ2FkQjVQTjA4ZjJaaVNMQzVtVmJXYUZid2RQK3FoY3NyU1paMmJrY2prVmFqZmp6SUhOTk8wNkRKMDJDVHZOcDNIWkdvMUdqbTVkd2VuOW0yalRkeXhiRm80RG9PZjRKUmdNZXU1ZE80L2ZsNmFTYXFNZ01MRkxQUWJPV28rcnV5ZjJtWFJlZm5qek12N1Z2LzZvN1RtNmJRV2h6eDh4WU9aYWNkbFhqZHB4N3FldGJGOHltUzVqNW42eXJMZlBpYWpZRDNTWm1OSklxa1ZRaXR1My82eGVOdjhHYURYQzlEMjljZkoyZHM3YWIzUHVtdyt2TTI3NUdPWVBEY0hidy9aNUJiRGx5RVoybmRoQkxxL2NQSG45bUVrL0JsTzVkQldHZGhqQi9XZDMyWDF5SnhvN2U3cFBUcmtPa01sa3JCNW5paERZOE5NYXpsMC93OXZJdDNoNytOQ2tXblBxZmRsUWRKb3RIYldTb3hjT2MvVEN6K3c3WmNvUUxwcXZHTlA2elJiL0wyamZvQlBQUTUraFVXdndjdmZPL01CSlNFaElTUHhyK0d6RnM3Q3dNTHk4VXF6ZkJvT0JVNmRPNGUvdmo2dnJ4M1hUUzB4TS9LOTNTRFFZRERadmJzUER3OG1lUGZ0SC83TDl2MEI2eDBUaVA0TmFxV1I2ano0VXlwMGJnMEdnWHRBZ2k3QjlnT3l1YnBRdlVwUnRKNDd4SWp5TWVnRmZwT3VxK1ZnMGFqVVBYcnhnUnErK2RKczVqY3ArcFVWaDZQckRCL3grL3k3N0FrMmh4ZEh4Y1J5N2NwbFZJOFpZekdGMkFLVXUyelFUR1IxTk5wZVVHN2U0eEVTYzB1azYrVmNvbkNzM2ZnVUtNcnBqSUczSGYwK3Q4djRXNVh4cG5Vdm1FdGpHbGIreTZGYVpHdlB4Zi9UNkZhdCtPa0MvRnExWXNITWIrOCtkWVZUSDcvQnlzOHp0cXRMUHNrUXA5VHAzVFo1T1htL1RUWXF0RHJxUWttRVdFZlVCZ09vRCsyUzR6NW5SdUZJVjJ0Wk15U0UwWituWmN0MlpPNmRteEtaZmpsZzhOcGZCYmg0M0NYczdPL2FjK1pXZ2I5cUxic0lUVjM2blFsRkxsMHQwWEJ4cXBSSVhSMGRhVmEvQjFoUEg2Tm00R1E0YURWR3hzUmd4WnZxWmprdE1KQ28yRnNGb0pGdHlobDZSUEhsWTBIOHdYNVFvS1lwblN3WVB4eUFJWExyeko5WEtsQlZmL3p6c0xkOU5uY2pKQlV2UUd3dzRmYUttRlo4YlpqZHBXcEZxenFCMjFtT0ZsR1kxbFJxMHBwQmZBUEpVLzcvb2RWcDJMcDNLdGJOSHlWTzRCQjJHVHNPZzE3RjZ5aUNjWE4zNW9sNkxkTGZEM0NYUVZ0bW1JQWlFUG52QXd1SGZaV21mWkRJNUJvT2UyS2ozUklhYXNwNFVmN0hjOG91NnpTbGZyUUZLbFJwdFVnS2FWRUpiZkd3MGYxNCtEVUM1cXZVdE9ubG1SdVRiVjF3K3ZwOXZCMDhtVDZHVTNGSW5OM2RDbno5aTM4bzVPTHQ1VU56L0s0VGtKa0VhQjhkTUhXQlA3bHpqemRNSGxCcVJxbUZDSmgxcC96aDltSk83MTlHc1d4QStlVk9hQW1rY25HallxVCs3bGsxajE3SnB0T3c5NXFOS3NpWEExY21OcmROM28xS29zbnpzakVZamdsRklidGFUdnROUnFWRGltek4vcHZOVkwxK1RncmtMVTdKQUtUUnFPem8wREtSbWdPbi9sQ0w1aWpHcXM2a1RlbnhpSEZxZEZzRm9SQWE0SlhkMkxWV3dOSUpSSUtCNFJVb1VLR1YxTGExV3FXbGN0Um1OcXpiamVlZ3piais2aWJlSGo5WCs1dld4YktBaklTRWhJZkcvd1djcG5sMjZkSW1Ra0JDV0xGbUNzM1BLeFdGSVNBano1czM3S1BFc0pDUUVyVmJMMEtGRHN6UmVyOWV6Zi85K2F0V3FoVnVhVXFMSXlFaCsvdmxubWpadGlwT1RVem96UUh4OFBNSEJ3ZFN2WDU5NjlTeURTK2ZPbll0Y0xtZmF0R2xaMnA0blQ1NXc4T0JCdW5UcGt1RTZVL1ArL1h0V3JGZ2hkaHMxR28xaWQ4bTBPRGc0aUJjZlJxT1JiZHUyVWFsU0pmTGxNMTFZdkhyMUNxVlNhVlBzTXhnTXFGUXFzbWUzRHZDTmlJaWdaOCtlYk42OEdZMUdRMUpTRWdNSERxUkZpeFkwYU5EQWFueDZMRisrSEQ4L1A2cFVxWkxsMTBpa0VGRE1KRFNrYmhDUWxzRDZYOU4vNFZ3d0d0bWFxZ3ZuMzhYZDJZVkZnMnlmZHplZlBFS0dqT1g3OTVnQzZJOGZJNkJvY1lybXpmaUM5bm5ZVzd6Y3NxRlJxNG1NaWJZb1cweElUTEpxRmhBZEY4ZXA2MzhBMEtEaWx4WmxpWm1oVnFrWTFMb2RNZW1jTzJhM2tybHM4OHFQYTAzT0pTSGptOFBmYnQzays1WExhVmVyRHAwYk5LSnR6ZHBNWGIrV3R1Ty9aMVQ3NzJpUXl0MTJldEV5N08zc2tNdmxva01xbjdjUFNUb2RhcVVTdlY0UG1GeUdHV0crWDgyb0k2aXQvTHZVdkhqN2xxRkxGckZvNEJBSzVzcWQ0VmlBSE80ZW5GdnlBMnFWeXNKTmQrM2hmWHJNbm9HOW5SMVR1L2VpYXVteUZxOUwwbWxSeUJXOERBK2pqbjhGV2xTdEFaaWNZT2R2MzZSZmkxWVc0NlBqNDBUUnRIblY2cXc5ZklpcjkrL3hWZWt5VE5td2h2TzNiMlhxcU9zOVp5YUNVYUJvbnJ5c0hqVldYSjYyczZ5N2l3cy9YN3pBK0RVL3NuREFFS3I0bWJvQU95Yi9PSk5lNHdlSnJHSFFtVHJacGk1ZG5ORzdHVDNHaCtDUkkwL0tzajdORVF3cG4za0hKeGZ5RmJYc3lLeFVxU2xac1RyZWVRcFF2VmxIWGp6Nmt3MnpSK0hrNGtiNDYrZnNYajZEVm4wc3hYb3doZis3WlUvZk9YUDkzRkcyTGh5UHE0ZDFnUG1ENjVjQWVQWDRubFZaNHFMaG5ZaU5layt1QWtYVGRid0JWdGx1cVhGMlMrbjBIQmNkaFgycVRzTWZJa0xGMHNxU0ZhdGoveEhpbVlkUGJrYUU3RUt0c1NmcVhaakZjejU1QzFLdFNYdU9iVjhwbGxDbWg3bjdka0pjRFBFeFVXeWUvejJWR3JUQ3hUM2xHa0duVGJMSVhrek54Vi8yc1BmSFdYeFpyeVdWRzdheGVyNWk3V1k4dTN1RHl5Y084RDQ4bERiOWdzV09xeEtaSTVQSk1oVEEwbnVOUXFaQW9jNzRCNGppK1VzeWYyaElwdlBsOU14RlRzK1VUdlIxMGduM2Q5QTQ0cUN4L2o0dFY4eWZjc1g4YmJ6Q21ydysrU1NSVEVKQ1F1SXo0N01UejhMRHcxbTZkQ2s5ZS9iRTJkbVp4TVJFMUdxMStLdVJXUXhLVEV4RUpwTlpPTXJpNHVLczVpdFZxaFRMbHkvbi9mdjNxRzEwRXJTM3Q3ZjRSVW9tazdGeDQwWUNBZ0p3YzNORHA5TWhrOGxRS3BVNE96dno4T0ZEZnYvOWQyclVxSUVnQ0NRbUpscDFiblJ3Y0tCZ3dZS3NXYk9HMHFWTDQrTmp1bENPajQvbjBhTkhkT3ZXTGN2SEl5WW1ocE1uVDlLNWMrY3N2OFpnTUhEcDBpVnh2MEpEUStuWHI1L05zZXZXcmJNUUtDTWlJcGd3WVFJelpzekEyOXViNE9CZ0VoTVR4Ym5pNCtOeGNIREFhRFRsV0pRdlg1NFJJMGFJcjc5dzRRSVZLbFFRajdVcTJhbXpmLzkrb3FLaUtGZXVYSmIzQStEWFgzL0Z3Y0ZCRXMvK2c1UXJVcFJzVHM0a2FKT3crOFRkMjlLalk5MEdOS24wRmV1UEhLWlY4R2owZWozTGg0M004RFdQWHIxaTBycFZUT25XaTRCaXhYa2ZFeTI2aENEWmVaYkdZZm9tOGgwVDFwaGNRelhLbHY4bzhleXZvSkFyTUJvTjZQUjZjVjI2WkdFck5pR0J5M2Z2TUdyNUVnYTBhaXZtbWpuWWFaamFvemRyZi82SkoyOWVXOHlYVmd5TStQQ0I5ekV4dkF3UDQyVllHSTByVitIQWpEbDR1dHJPRERNakpEdHBNbk9lMlhLd21mTngrc3lmVGUzeUFlVFBrVFBET2N6SVpES3I3cTFYNzk5anhQSVEralpyaVYrQmdnUXRXOHgzOVJ2U3NWNURzZFRWN003ejljbkIxQjY5QVpPZ05tbmRLbXI3VjdBU1dLUGk0bkJPL2c3TzZaR2RBek5taXc1RmM2Zk5oNjllc21UUFRxWjI3NDFEbXMrSWY0L09iQmliZWVkTk13MisrSklUVjM5bnhmNDlvbmdtOFdsdzk4NWxVYklKcHMrdVNtTnZVYzQ0Y2YzeGRPZVF5V1NpV094WHFSWkpDZkVjMmJxQzAvczNVcWhVQUIyRFpuRDM2amsyengrTGc3TXJEVHYyUTVlVXlONlZzOG1lTXkrYjU0MGxoMjloaXBhclJQaXJwN2k0ZTJIdjdFS2Jmc0VZalFJbEFxclJ2UHR3Zkl1WDVkWGp1M2puS1lCQ3FlTDRqbFdjUDdLVEpwMkhjR3IvSmk0ZDMwZVpLblhKWGJBRXJ1NmVkQXlhZ1ozR251dzU4NUlRRjB0U1FqenhNVkhrS21EcUNHMUkvcDVJbS9kbUZxVFM4dkxSSFp4Y1BsMzJsenE1Qk5Uc3VqTi9ad0RVYUJGSTlSYmZFUmZ6UWV5YUtVdDEzU1FJQXBkKzJjT1pnMXZ3cjlHSWtGRmQ4TTVUQUxYR2dZQWFqVW1JaThITzNoRzVYRTR4L3lySVpISVM0MlBSSmliaTRPeENRbXcwKzFmUDQ4YjU0d1RVYkV6ekhwWTVrS2xwMWVkN0RBWURmNXcrek5JeDNSZ3lmMHU2cGE0U0VoSVNFaElTbnhlZmxYZ1dFeFBENU1tVHFWYXRHbDk5OVJWeGNYRjA2dFRKWXN5QUFRUEV2enQyN0VqTGxpMEIwT2wwVm1OVGs1NWdOWC8rZk5GbEJZaGxoZVovanh3NXd1clZxeTFlYyszYU5SWXRXaVErM3IzYmxLdGdOQnJSSitmMWRPellrYXRYci9MaXhRdFJQTHR3NFFJYWpVWVUzdlI2dlUxQkx6Vm0wZXBqeWhQU3ZzYThEdk4yZ3VsWUJ3WUdXcXhmSnBQUnQyOWZwazZkeW9ZTkd3Z0tDckxZOXc4ZlB0QzFhMWMyYnR4b2M3M1IwZEdzV0xHQ3c0Y1AwN2R2U3V2djU4K2ZzM1BuVG5RNkhYMzZXTjY4dDI3ZG12YnQyNmU3THdxRndxYXpUZUxqMEJrc25VbUdWRGRHYzdkdHhrNmxvcml2TDExblRHVjJuLzZVekYvZ2s2M2JJRmpmL0JrRUEzZWVQZVhoNjVlNE83dFF0bkJoQmkyZVQ0L0d6ZWhZcjc1VnBwVWdDSXhZSGtKUXUvYVVMbGdJd1dna01qckcwbm1XbElpanZiMHBNMHVoK0NTbDBXL2ZSL0lxUEJ5d0RCRVhqTVoweXpZQmVqWnBUcSttemZuOTdoMkNWLzFBOFh5K2RKMHhoV1pWcWpHdFp4L0tGaXFDSUFqSTVYSU1nb0Vrblk3R2xhcndQaWFHMzI3ZHBISXBQMElqM3pGdjJ4WWlZNko1RzJrSzV1ODFkeWJPRGc3azlmSW1qNWMzTGc2T3VDWTdVcU5pWXdIYjN4VkNzaHN1TStlWkxVZkkzak9uQUdoZnB4N2RHelhOOUppbFJhdlQ4ZnU5dSt3OWM0cXpOMjh3cUhWYnNVdm95aEZqR0xmcUI3YWVPRWFqTHl2elZla3lGTS9uYTlIMDRWMVVGS04vV0Vaa1RMUk5KK1BkNTgvd2NVOXg1S1F1N1RXVDB5TTdyOExEbWJCbUpiUDY5QmVYcDFmdW1oYkJhQlNQSWNEb2pvSFlxVlM4REE4ai9NTUh6dCsrK1I4WFpqOVhESG85QnIwdVMyUE43NmNnR05EcnRQeThhU2xYZnYwSmJWSWlkZHAwcDJiTHpzamxjc3BVcWN1cngzZTVmSHcvWHpYK2hwODNMZVhOczRjTW5iY1ptVnpCM1N0bnVYWGhKT3RuaitSOTJCdDAyaVFBcTlCOHQrdytqRnEybCtmM2IzTG00QmE2alYxSTNpS2xxTnl3RFplTzcrUGlMM3ZadTNLMldPcVlsbEpmMUJTejJjejdtRm84bk5ISHN1dng0OXRYT2I1ek5iRlJrU1RFUnZQZHlObmljemw5aXhDODZtZG05bTJCbmVhdmx3M3J0ZHFVZjVNRDJ1MlNuWjNYei8zQzV2bGp5VmUwdElVN0x6RStsbHNYZjZYanNPbms4QzJNVHB2RTdZdS9jdWZLMmVSaitOcmlYTHQ5eWZTZElwUEpHYmZtQ0JwSFoyS2lJcW5aTXBENjMvYko4THRiTHBmVGJzQjR2SEw3NHBrem55U2NTVWhJU0VoSVNJaDhObGZqZ2lBd2NlSkV2THk4Nk55NU13Y1BIcVJhdFdwczNyd1psY3FVejlDcVZTc1dMMTVNcmx5NUVBVEI0bUxNM0pIUC9IeHF0bS9mVHAwNmRYQjN0N3lwYXRteXBTaVNDWUxBczJmUHhIbENRMFBSNi9YVXFWT0hHalZxSUpQSjBPbDBvcE1LVEJmcTJ1UUxUWUNuVDU4eWJOZ3dpM1ZNbno3ZGFsOVRpMFViTm16QThST1Yrb1NIaDJNd0dJaE52b2tPQ3d0RHA5TmhuOHE5WW5idFBYandBSTFHZzUyZHBZVmZMcGN6Wk1nUThUZ2NQSGlRUEhueVVLWk1HYXYxTFZ5NGtJSUZDOUs0Y1dNQVhGeGNtRFZyRmpObnp1VGxTMU8yUzNSME5ETm56aVFnSUlCaHc0YUpOL1puejU1bCtmTGw0bXZOUkVWRklaZkx4WEV5bVF5dFZrdFltR1VwaWJPenM4VitTYVRQc3IyN09YUGpHcms5VTJjSW1rU1M2UnZYY2ZMYVZWYU9HRU1PZHcvR3JscEJseGxUR2ZGdEIxclhxUFczMS8zenBRdHNPSElZdVV5R281MkdBNytkNWRpVnkveng0RDZ1RG82MHExV0hXYjM3WWFkU2MrM2hmY2F2WHNsdnQyK3lJcFVMN2RLZmY2SldLcG5TclJjMXlwV24rZmNqZVJjZGhWd21RNjFVMFhpVTZaelQ2dlVrYWJWVUg5aVhYWk9uazhQRGc2SjU4dkxMdkVVMEhUMGNCODNIZDZiYmVQUm5OaDg3U2tDeDRqaWwrcnpwRFFheGJETTFScU1SZmZLTnN0NWdJR1RQVGpyV2EwQ0h1dlY1L1BvMWF3NGZaT2VwazJJR21TMGFWUHlTeXFYOGNIRjA1R1ZFT0g0RkN0THdpMG9VeUptTGZENCtOanRzOXA0N2sxdFBIbU52WjJmVGhXWVdNRE56bnVsdDNPUzNxRnFEN0s1dUZsbG40cnlpUzhWb1VacHBac0thbGZ4ODZRSUt1Wnk2QVJYWlBuR0t4ZWV3VUs3Y2JBeWV5SkZMRjlqNTYwazJIdjBaTzdXYTNWTm00R3p2d0s1VEoxbjEwd0hjbkp4WU1XeWt1Tzk3enB6aTJvUDdoSDE0eisvMzdxYWJNV2ZHUWFOaGZKZnVuTHQ1WFJRdHQ1NDR4dk8zb1lDcGkyWkc2UFI2Q3dIYTdIaThlT2MyUVVzWDQrcmtSR0NEand0Rmw4Z2EzY2N0d3NNNzh6SmhNQWxRK1l1WFE2RlVvbFNwY2MzdVRUSC9LdFJ0MndOM2I4dnJndnJmOXFaQzdhWTR1M25RdlB0d290OUhpRGxoSlNwVW8wU0ZhdUpZdlU2TE5pa1JnMTVuRXBpTlJwREpVS250a01sazVDdGFtcUJGMjhXeVNybEN3WmYxV3ZKbHZaWUlCZ054TVIvUUpTVWlHQXlpc3d2QTBTVWw0OURESjdlVjYyN1VzbjBXai9NV0tVWDVHbCtUSTI5QmN2Z1d0Z2pORndTQkEydm04VlhqYnl5eTN6NFdOMDhmQnMzWllMTVJRSW1BcW94Y3VnZDNMMHYzcVlPVEM5M0hMUllmcTlSMmxLMWFuN0pWNndPbTR4Y1gvWUhFK0ZqeEdBcUNnRUtod01ISmRFNTNEMTZFTW90WmNES1pqRm90Ty8vRlBaU1FrSkNRa0pENFgrV3pFYy9rY2puZmZmY2RSWXNXNWNXTEYyellzSUhjdVhQajUrZG5NMlRlTEs2WVN4b0VRY0RUMDlQbTJMMTc5MUtwVWlVcjhheGh3NFppMldkQ1FnSWpSNDRVUmFPNWMrZmk1T1RFRHovOEFNRExseThaTzNZc3c0WU53OC9QejBwSUE4aWRPemZMbGkwVHhiNnVYYnN5ZGVwVWN1UXczV0JIUlVVeFpNZ1FWcTllalNBSTZIUTZxNUxQckdJVzdsS0xYeXRXck9EMjdkdmlzUms2ZENoYXJaWUZDeGFJWTVLU2tnZ01ETVJnTU5DMGFZcUxKRFkybHRqWVdQRzFacmRYV0ZnWUowK2VaTzdjdVJicmo0eU01UFRwMDVRcVZjcGl1YWVuSnpObXpPREFnUU1BSEQxNkZCOGZINzc1NWhzV0wxNHN1Z05YcjE1Tng0NGRjWEd4RkFJbVRwekkwK1R1aG1iV3IxL1ArdlhyTFpZTkhUcVVyNzdLT0g5RndrVCtuRGxCQmswclZ4V1hhZFJxdnExZGorcGx5OUdwZmtOUjBKalJzeS9iVGg2bmxuL0FKMWwzNllLRnFGeXFOQ1BhZDhMVnlZbDgzajRVeitkTGo4Wk5LZWxid01KaFVMWlFFYmFNbjhUdmQrOWF6RkhiUDREOE9YS0lPVnQ3cDg3TTh2b0ZRV0R1MXMyMHIxUHZMelZDNkZDM1B0L1Vya3V1N0o0V3k2ZjM3SU5YdG14VzQyVXltWVVENlllZ1VXS1RnUUk1Y3pLNW02a0JnRmFuSXlZK0hwMUJiNzRQUnlGWG9GUW94UHdzQnpzTm00TW5abWs3VzFXdlNXMy9BTDd5SzJ0VENISjNjV0Z1MzRIVUtGYyszVG11M0x0TEhpL3IvS0FjSGg0MmhUTXdpYkE1UER5U3c2U3RiM3c3MVd0QWJmOEFLaFFyWVZYQ2FVWXVrOUh3aTBvMC9LSVNNZkh4dkgwZmlaZGJOcUxqNHpqLzV5MENpaFVqT0xBckxnNHBQektVOE0zUG5qT25LSkV2UDkyK2JpSm0rMlZFU2QvOGxQUk5DYlFPalh6SDY0Z0l4bmZ1WnRPdGxwcXhuVHJqYmVQOXJ1SlhobjNUWnBFcnUrZG4yUVRtdjBHQkV1bC9adE9pVktucE5TbkZYVm0xOGJmcGpsVW9WWGptTkxuT1ZYWWFQSHpTRitpVUtuV213azdxUExMVXlCV0tkSi83V0pRcWRicWRLK1Z5T1YvV2I0VnZNZXNmdWo1MkhUbDlpOWg4VG1XbnNSTE9zanFucTRlWHpaeTQxR01rSkNRa0pDUWtKUDRPLytxcjhmTGx5eHZCc2x3d013UkJZTXlZTVpRcFU0Wm56NTV4NmRLbFRGL1R0V3RYMGNFVUdocHFVVEtZRVFzWExpUlBuandXeTI3Y3VNR0VDUk1zSEd4Ly92a25LMWFzb0czYnRsU3BVb1hyMTY4emJkbzBnb0tDcUZDaFFycnp0MnpaMG1JZWM5bmp4eHlQVzdkdU1XN2N1SFNmdHpWWDJ2V2tmZnoyN1Z2YzNOd3NoTGREaHc2eGN1Vks4ZkhhdFd0eGNYRWhQRHljM3IxN00zYnNXUExuenkvT3MyM2JObzRmUDg2eVpjdEV3Vkt2MTNQNjlHbDI3TmlCajQ4UDE2OWZaOGVPSGNqbGNoSVNFdGl5WlF1blQ1L0czdDZlVXFWSzBiOS9mOUtTbEpTRVVxbEVMcGNqazhrSURBeGs5T2pSRkN0V1RCelRzV05IdnYvK2U0b1h6L3lHK1orSXVkVDQ2dFdySDMxK204K3BLeit1L2JRYjlUL01Idy91VTdaUVlVbmMrQmRpRUF5ZnJQdnJQNTMrQytaeS92Wk5nSVpYcjE3OStlL09aLzZ1U090bWtwQ1F5Qnh6eDllLzh2LzBmeFB6ZWI1bnprLy8zNXNpSWZGZm8wVlFJK0NmZjM1S1NFajg5L2xzbkdkbXRtL2Z6djM3OXhrd1lBRE96czRNSERnUU96czdDMGZacTFldkdEQmdBTHQyN1VLdjExdmNGSnZkWUtsRnBZNGRPekp6NWt5TGNzNldMVnVLTHJQVUhEOXVDaUtlTVdNR25UdDN4dGZYbDdGang2SlVLZ2tKQ1dIQmdnVmlVTDZ0VXNiL0ZDRWhJUll1TlVFUUxFcEdiUkVaR2NsdnYvMG1PclRNb2sxcXZ2bm1HOXEyYlV2OSt2V3BYNzgrSHo1OG9FZVBIdUt4OGZUMHBITGx5bUlwcUpuSGp4L1RwRWtUaS9kbHlaSWwzTHQzang0OWVsQ3dZRUc2ZE9tQ1hxL256WnMzUEgvK25JaUlDSFE2SFUyYk5yVzVMUUFYTDE3RXo4K1BiTm15b2RQcGlJMk5KVnNxeDRjZ0NDUWtKS0RWYXJsNDhTSmZmUEZGSmtkTzRuT25YR0hiTGdxSmZ6NmZpM0FtSVNFaElTRWhJU0VoSWZIMytLekVzL1BuejdOLy8zNVJrTkZvTkNnVUNwdWxtS2xKSFpCdC9qdHQ1ODJFaEFTclpXbm5mZnIwcVZneVdLUklFVUpDUXBnL2Z6NVRwa3pCMjl0ZzJrYklBQUFnQUVsRVFWUlV6aFFjSEl3Z0NQVHYzNS9odzRmVHFGRWo2dFdyUjFKU0VxOWZ2MGFwVkNLVHlVUkI3KzNidCtMODBkSFJnRW44TXhxTllvT0JuRGx6V21XUHBjWFYxVFhUYkxURXhFVHUzcjBydXZVR0RoeEkrZkxsUmZHc2QrL2VYTHAwaVNGRGhtQXdHT2pldmJ0WWRwbjJXTWpsY21KaVlvaU5qUlZMTFNNaUlnQlRLV2UzYnQwd0dvMjhmdjBhRnhjWG5KeWM2TldyRndxRkFwVktSWGh5eUxwZXIyZmp4bzNFeHNZU0VCQkFqeDQ5ck1wbnpVUkVSTEI0OFdKYXQyNU51M2J0Q0EwTnRXb1lFQmNYaDlGbzVNYU5HeHc2ZElobHk1Ymg1cFp4cDBFSkNRa0pDUWtKQ1FrSkNRa0pDWW4vWFQ0YjhlenAwNmNzV0xDQUlVT0dFQklTQXNDb1VhT3M4cTlTMDZwVkt3QW1UWm9raWtCbTBTcHQ1ODBSSTBaa3VQN0V4RVFXTEZoQWt5Wk5XTHAwS1kwYU5TSWhJWUdFaEFSS2xDakJodzhmbUR4NU12SHg4VXlkT3BYVHAwOFRIaDVPdVhMbEFIano1ZzBqUm93UTg4N016UXptelp0bnRhNlJJMDFoNk9hT203Tm16Y0xYMXplVEk1UXhPcDJPdm4zN0Voc2JTNGtTSlFCVHJwaGFyZWJEQjFNNGVZVUtGVmk3ZGkxZzZvQnBiMjlQMGFKRjA1M3o3Tm16ckZ1M3pzcWhOM1NvcWVPZDBXakVZRERRcTFjdmF0U29nVnd1dDNDc21kMS9PWFBtUkNhVDBicDFhNHQ1VW5jbmxjbGs3TjY5RzJkblo1bzFNM1VZdTNmdkhubnk1TEVROXN3T3VCWXRXbkQ4K0hIMjdkdEhZR0RnWHpwbUVoSVNFaEwvV2JTSkNhZzFmNys1aXk0cEVWV3FMcXdTRWhJU0VoSVNFaElTcWZsc3hETmZYMTh4Njh3c25vMGJOdzVCRUxoNTh5WUJBU2tCNW1haGF2MzY5ZWoxZWd0SGxsbTB5a3JaWm1vT0hEaUFJQWpVckZtVHBVdVhZbWRuSndwdWQrN2NZY0dDQmVqMWVpWk9uRWhTVWhLYk5tMmlTNWN1ZUhwNml0dS9ZOGNPY2I3NzkrOHpldlJvMXE1ZEt3cEs1dXl4alJzM2ZwSmpsaHFWU3NYUW9VUEptemN2Z2lEUXRXdFgxR2tDdXJObHkwYUpFaVU0ZE9nUW9hR2hWS2xTSlVOWFg0MGFOV2pZc0tINE9LUHREd3NMbzNmdjNobHVvN21KZ0JtWlRJYlJhR1R1M0xsb05CcCsrZVVYdW5YckpqWnh1SERoQW41K2ZoYXZpWTJOUmFWUzRlVGtSTDE2OVRoMDZCQnQyN1lWTzI4bUpDUnc1TWdSbEVvbDllclZzem9HRXY4TWRIbzk0VkVmeU9IdThaZXl5T0tURW5INGY3NlIzbnI4RjNKbTk2UmFtYkwvcjlzaElmRXBNQnFOSE52K0k2VytyRVdPZklVQUNILzlESVZDYWRIVjBZd2dHRkFvbGJobDkwbDN6aDFMSnFQVEp0Rit5SlJNMS84KzdJM0ZZN2xTaWF0N1NxT094U003VTZGMlU2bzJhWi8ycFRZSmZmNEluN3dGc3pSV1FrSkNRa0pDUWtMaTM4OW5JNTRCVmhsaWJtNXVuRGx6aGtXTEZ2SDk5OTlUdnJ5cDY1WlpLSEZ5Y3JLYXd5eWVwUlhIQmd3WVlEWFczS2tUVEowMzAzYjIxT2wwTEZteWhETm56bEM0Y0dHQ2dvTFE2WFFFQndmajZ1cEsvZnIxMDkyWHExZXY0dXZyYXpOWDdUK0YyWDFuZHByWm9ubno1a3llUEJtQStmUG5wenZ1elpzM1RKOCtuYkZqeDVJM2I5NU0xKzNwNmNtV0xWdFFxOVVXWXNpZE8zY0lEZzVHbzlFd2VQQmdDeEVVUUt2Vm9sQW9DQTBOcFhMbHl0U3RXeGN3T1JILytPTVBPblRvWURFK0xpNU96SDZyVTZjT2UvYnM0YzgvLzhUZjN4K0FSWXNXVWFsU0pRUkJZTzNhdGZUczJUUFRiZjlmNTQ4SDkvRjJkeWVuUjByNTY1dDM3eGkyWkNITGhvN0ExY21KWm1OR01LLy9JQXJtekpYQlRKK09SNjlmMFdIeWVNNHYvVkhzUnBsVkpxeForWC9zblhkMEZGVWJoNTl0NlQyRWhONDdpQkI2TDRJZ3ZVb1RVRG9pU08rRVNBdGRFRUdxOUNKSUYwV0tWRUdVcW5TUWtrQkNTQ1YxMit6M3gyWW4yZXdtQk1SUGtmdWN3OG5PTzdmTnpPNkcrOHRiME9uMXpPdy9LRWZ0OVFZRG13NGRwRld0T3ZoNmVscWRleG9YeC9aalIralJwQmtlZHNLaXRYb2REbXFOL0o0MkdJMG9GUXJpa2hKWnRHTWJZN3YzZk83OFdyMk9qVDhlcEhmejkyeHllSDM4K1R6cXZ2VTJYUnE5azZOckVRaitUdUtpbnJEcXN5RjhQR3NOUHJuenNuektJTFFweVhJNmhOU1VKSnhjM0RDWkpDU2prVktWYXZIQjZCQUFVcElTYk1ZcldqNlFYY3REU0lpTlF1MWdtNXJBMGRsVkhudk9rUFpJa2lTZnExQ2pJVDFHbWNlK2ZlVWNUOEx1Y2Z2S3I5bUtaMmNQZmt0VWVDaC9YcnZBNDN1M0dEaHRPWVZMVjJSY3A1cVlUSkpWMnhsYlRvb0tqd0tCUUNBUUNBVC9JZDRvOGN3ZWRldlc1ZXpaczJ6ZHVsVVd6N0pEcjljRHNHSERCdGsyWU1BQXBrNmRTcDQ4ZWF4c0dmK2o3dWJtWmxYUkVjemVYTldyVjZkQWdRSzBiZHVXTzNmdU1HZk9IRHc4UEhqOCtESExsaTJ6Vzlrek1qS1MvZnYzMDZWTGx4ZSszcitiY3VYSzRlSGhnVmFydGV1VlpSRVVwMDZkU3MyYU5jbWZQMytPeGxVb0ZEWjUyNjVkdThhY09YUG8yclVycFVxVll2YnMyYlJ0MjViV3JWdkxoUjBzYThpWEx4L0RodzhIeklMYWwxOStTYTFhdFNoU3BJalZtQWtKQ2JLblllN2N1Zm5xcTYvdzlmV1Z6MGRHUmxLdlhqMU1KaE5uenB6SjBkci95NWhNSnVadjIwekpBZ1dZMHF1UGJGY3FGZHdNZllnbVRkeU5pbzlEOFg4czdxdE9FNmsxR2NSbFNaSXdTQklPR1d3SnljazJmYXVVTHNQTURldUlpby9EMGM3bTE5WEpLVk1lUkFWZjdOeE8zYmNxNHV2cGlVNnZSNkZRb0ZHcjhYUno0OXI5KzV5NGNvbVdOV3NqU1JMSldpMXVhUUo5cmNHMjR1dUtVZU00ZHVrQ09vT0JWZnYzc0dyL0hnQzZObTVLOXlhMmd2cVQyRmkyL1hTWU80L0NtTkZ2SU1vTTR2TGRSMkhVTEZ2K3VmZExJUGk3VVNnVWRCZzBrYld6UnZEOWhpVjBIem1UU2FzT3lPY1Q0cUtaM3ZjOWd0Y2ZzZWxyME91WTJpdHJBWGg2dnhaMjdaL08zeVI3dWFrMWpneWRzeGEvZklWWk5Pb0R5bFZ2SUxjN3RHMGwxWnUwNWZhVlgvbnRwLzFVYWRqUzduajcxbjVPcys2RGFUOWdQSDU1QytIb2JQNURpMUtwWk9TaTdmZ0c1Q2MyTXB5UXdXMkZjQ1lRQ0FRQ2dVRHdIK09ORk05TUpwT1ZzRFZnd0FBMEdnMFJFUkhFeE1SdzZkS2xMRDI2L1AzOXJVSTJ3YndwZDNSMHRBcnZ6QzUwMGhKT0NGQ3paazFTVWxMWXNtVUxlL2Jzb1VLRkNvd2VQWm9MRnk0d2YvNTgzTjNkcmZLcmhZV0ZNV3ZXTEFJQ0FtaldySm5OZFZsK1pnNVZNeGdNaElhR29sYXJyVGIrbGlUOTRlSGhzc2RkeHZIMGVyMU53UUdEd1dCei9SWXNlZENLRnkvTytQSGpHVE5tRENWS2xKRFBIejU4R0lDV0xWdlNxVk9uTE85UlZ1ajFldjc0NHc4T0h6N00rZlBuNmRtekorKzk5eDRBMDZkUFovSGl4WHozM1hjMGFOQ0F3TUJBaWhVckpvZHBndGxyYnY3OCtjVEh4ek5wMGlTYjhmLzg4MCtyQWdJWmhUT0FLbFdxTUhmdVhDUkpvbXJWcWkrOC92OGFDb1dDZ2EzYk1XclpGd3hwM3dtRDBVaXFUc2V6SkhQdXVKaUVaOFFsSmFKVUtJbUtqME9qVnFGV3FjbVQ2YjcrVlhSNlBlMG5qMlBSMEJFVXk1dFBmdjlYNmYraFZidVd0ZW9RL0dGZmN4K0RnUWJEYk1WcEMrK08rdFN1Zld2UU5FcmtMeUFmVzd5OUxGNmxPNDcveFB4dG02MzZuTG42TzBGclZzckg1MWV1QmVEbnBTdDQ5RFNLVGtFVE9EQm5BYjRlbnR4NUZNWVB2NXpsd0p3RitIdjc4Q1EyaG81VEp0QzhlazI3NnltWTI1L2xJOGZTYytabjdEcHhqQTcxRzFxdDdVVTk3d1NDdnd1bFVrblhUNmVoU3Z2OWVtci9WdndMRktWRXhXbzJiYmQ5TVpWOFJVcFRwMlVYVkdyemUzalVvbTM0NVN0czFlN3c5dFZVYTl3R0Q1OWNWdmF4SGF1alVxWC9IcmY4M2t1TWorVko2SitVcWxRTGdQUEh2dVBwby92MEdqZVhDalVhc3paa0pFNHVicFRQSUs1WlVLczFsSzVVRTk4OEJUSG90RWhHSTVKa3hHZzA0T1JxNjZrdUVBZ0VBb0ZBSVBqdjhFYUtaM3E5M2tvQTh2RHdBT0RLbFN2TW5qMGJkM2QzMnJWcmwrUHhEQWFEamFDVUZSYUJ5Mmcwb3RmcjJiaHhJei85OUJOYXJaYk9uVHZUb1VNSGxFb2x0V3ZYNXU3ZHV4dzVjb1JXclZyaDVlWEZrU05IV0xGaUJYbno1bVhTcEVrMkFwL0ZxOHRvTk5xY2k0Mk5aY3lZTVRaaGp3QXVMaTVNblRyVjdscjFlcjFWd1lFdFc3YncyMisvRVJDUW5vZkdNdS95NWN2NTVaZGZtREZqQm41K2ZueisrZWRNbURDQlBuMzZ5RUpma3laTjhQYjJ0c3AxWnNFaXd0a1Qvd0NXTEZuQ2lSTW5VS2xVMUs1ZG04OC8vOXhxSFlVS0ZXTGV2SG1jUEhtU2d3Y1BzbWZQSGh3ZEhWbXlaQWt1TGk3OCtPT1A3Tml4QTNkM2Q0S0RnL0ZNQzdFN2RPZ1ExNjlmSnlZbWhqLysrTU51Q0s2RnJsMjc4dkRoUTV5Y25NaWRPM2VXN2Q0a2FsVjRpeloxNnFIVDYxbTVidy9mbmYxWjl2enFQaTBJTU9jUUcvbmxZaVNUUkdDcDBpd2VPdUtWcmtHalZoTWVIUzE3WFZsK1drUXFBS05reENpWjB2dWtyZkhiYWJNb0hKRHVOUXF3Y3Q4ZTJ0YXRqMSttU3F1Qi9YckwxeVpKRXJmRFF0R2tiZXpESWlNeEdJMjByVnVQbHJWcW8wQ0IzbUN3OG40em1VeG8wN3hYQVJ3MUR2eHg3eTY1dmJ6eDkvWkJwOWN6ZWZWeVJuZnRqciszdVdyc2hvTS84RzdWNnZpa2ZVL1pvMGlldkN3Zk9aYlNCUXRaMlUwbUUvb2NmamNKQkg4WHlZblBTRWw4aGpKTmFQYk1aYTR1SGZ2ME1lZVBIMkJZeGZWVzdlTmpubkx4eEVHS2xqT0h5eHNOZXJ6OUFsQ3FiUC9MY256UEJpclVhR2dqbnRWczF0RzZrRURhZDhLTkM2Y3BXTEk4TG00ZVJJV0hzbmZOQWxwOU9CeFhkeTlLVkt6R3UxMEhzbkhlZU9xMTdrYVQ5L3VqeVJnT3FsQXdiOWo3OHVISE0xZnpMUFlwN2w2K3VMcGJmMWQ4ODBVd1RxNXVOR3pYQzNkdjY3VUpCQUtCUUNBUUNGNC8za2p4Yk5DZ1FUWWVSUUNWSzFkbTZkS2wrUHY3djFDUzhhQ2dJQ3NSSnpzTUJnTmx5NVpGclZhajBXaklsU3NYZ1lHQmRPblNCWDkvZjZ1MjNicDFvM0hqeG5pbGJlQnIxNjVOUkVRRTdkdTN0L0VTQTNCMGRPVDk5OSszc1lNNVoxakdnZ012aXlYTXNsR2pSbGJ6dG16WmtxcFZxOUttVFJ2NVhvd2NPWkx2di8rZW1qWFRQV2I4L1B6c0NtZGdGdUg4L1B6UTYvVjJRejVidDI1TmpSbzFxRkNoZ2swSXB3V0ZRa0c5ZXZXb1Y2OGVTVWxKUkVWRjRlUGpRMkppSXBjdVhhSjgrZklNSGp6WUtwOWQ4ZUxGT1h6NE1NV0tGYU5qeDQ1eWJyZXN5RW1PdGpjRnJWNkhScTFoZkZwdXJna2Y5R0p5cjQrNCsvZ1JQYVlGY1h6eE1nRHFEeDNFdWdsVGJFU3FWNFhsODVyZDUxYWxWS0hLa0pkY2J6U1N4OWRYRnNNeXN2N2c5elFLckdJam5uVnUyRmd1SkpDVW1rcXZXZFBRcEczb3g2MVlpb2VyS3dkbW15dmczZ3QvVEwrNXM1alZmekJWUzVkQnA5ZmI5UUk3ZGVVeVZVcVhBY0JCbzJGazUyN00yclNleGQ5K0EwQmtiQnp1TGk2Y3ZmWUhBRjhPSDAwaC93Q2tOQTlheS9yTEZpNWlNM2FxWHNlejVLUXM3NGxBOFAvZzBzbUQ3Rms5VHo2ZXN1WUhYRDI4cWRPeUc2Y1BiT2ZteFRQa0xWSlNQbi91OEc0OGZmMm9YTi84dTBLdGNXRGNzajFFUjRReHRtTjFtL0VYRE85cVl4dXhjQXRldWZ4dDdGZlBIYU5zMVhyRVBIbkU2dW5ES0ZXcHBsV1lacjNXM1hGMmRXZlh5am5jdkhpR1QyYXZ0UXJCSExWb0c3bnlGc1NZSmtwdlhSeEU5YWJwZjJ4ejgvTEIzVHNYNTQ4ZlFLbFUwcktYZlE5V2dVQWdFQWdFQXNIcnhSc3BualZzMk5DdVhhUFI1RmdFeTBpNWN1VnkzRmFqMGNnSjlRRmF0V3FWWlZ1MVdtMVZ3ZFBKeWNrbXdYMUczTjNkc3hUUFhoVjE2OWExc1hsNGVQRFJSeC9aMkJVS2hSeFNtUlA4L1B4WXZueDVsdWNMRml6NFFzS1ZxNnVySEVycjV1Ykd4SWtUN1ZiL0xGS2tDTE5uejg3eHVJSjBXbzRiUmN5elp3QWNtcjlZOW83U0d3eTRwZVVEK3Jzd0dJMkVSajR4Sjl4WG1rV3p5TmhZSERRYW5xWVZ0WGdjSFdYVnh5U1pQYitLNXMyTGcxck4vcEQ1aEQyTkpMQmZiNXZ4T3dkTnRMRjlFendEZngrelI1aTdpd3RubDYzaTNQVnJERm93aDQyVHBzcmk0TVhidDVpNWNTMWp1dmFnYXVreS9ITHRLcDh1K1p5UUFZT3BYN0dTUE43VHVEaE9YTG5FdEQ3cHVjOXFsQ3ZQMDdnNERzNzdISGNYRndMNzlXYjNqTm55YTFWYStObWpwNUcwblRoVzdwYzVuRlF5bVVoS1NTRTgwejBRQ1A3ZlZHL2FqaHBOMjVNUUY4M01BYTFRcFlsUjNuNEJ2Rldyc1UweGdFZC8zcVJPeTY1V1laZUFMR0xOM3ZHTGJBdnEyWmdoczFaYmhYT083Vmc5eTV4akxtNmVQTGo1TzU2K3VmSDB6VTNWeHEyWk5iQTF3eGR1d2RISm1YR2Rhakowem5vR1QxOUJTbEppdHJuTGxDbzE3dytkU3Q3QzZjS2Z4c0dSQ2N2M29VMUpRcUZRb016ME84ZHlyVTR1Ymk5VkNWZ2dFQWdFQW9GQThNL3dSb3BuZ2pjVGU4S1o0SzhSMG44d0tLRC8zQkRjWEZ4NEVCR0JTcVhrZmtRNHprNk9zbmdsbVV4RXhzYWlWcW5NNGxXZXZEeExTbUx4enUwNHBPWGh5MGxCQWNra29kUHIrYVI5SjVLMHFYU2NNZ0ZIalFNYXRRbzNaMmRHTC90Q2J1dm03RXpYNE1uVy9kUEVzM1BMVjhzMlMxaGx4aEJQZTU1eWdmMTZXeFVic0xEbjlBa0FSbnk1aUJHZHVsS2lRQUg2enBtSlJxMG1lTzFxSnExYWdWRXlVcnZDVzlRb2F5MjBMOTM5TFhxRGdZWGJ0N0p3KzFhZXhNUncrc3NWMmQ0RFMrNm12TGx5Y1dqQllwUUtCWTJIZjJMajFmWWtKZ2FEMGNpZHNMQnN4NFAwd2dsdXpzNWlReTk0NVdRV3daUUtKY2tKOFNRblBxTjU5NDhCaUk5NkFrQnNaRGh0UGhxSnlTUVI5ZmdocnA3ZU9MdTZtL3VsdmZldHhEYVRDVzFLc28wQXAxVGEvNzV2MmZ0VFpnOXVSKzMzT2pNZ2VCbjNybDNFb05maDVHeitRNHRLcmNISnhSWGZBUHZGYkRLSGJhNmZNNGFrK0ZnY25kTnpuaHIwT3B4Y1hKbTA2bnViL3BiQ0IxUFhIWmF2U3lENEY1TU11Q1NuSnVQaTlQZitRVXdnK0RlUXFrMlJYLzZUNnhBSUJQOU9oSGdtRUFoZW1zQlNwYmtmRVE2QWcxcE52M216U0VuVllwQ01HSTJTTEY0bHA1cHpucGt3aTFlbmx5d25TWnZLM3RNbmNkUm8wc1N6NTJNUnYvcTBhRTBlSDE5KytXcDFlZzR5a3drRlpvL0h4OUZSTE4rN200a2YyQmU4TW1MeDVNcFllZE9FT1N3emN6WE96QUxzcmRCUWJvVStCS0JDMGVJRXIxM050cW5UV1RWbUFublRDay8wbnh1Q0pFa0U5ZXBEaitsVDZkcTRLZTNyTmVDbmkrYzVjUFpuQUxZRlRRZWd3YkRCT0dnMEdDVWo3d2RQa25PM1pYeWR2bTRWUHU0ZUdDVnp6c0hNNXkvZnVZMlB1d2UzdzBKNWxwU0VSNGFDSnBteEZFNDR0bWdwN2k1aWd5VDQrN2w4K2hEZnJWOXNGdFlVQ2tqTEIvcjVxQjRBbUV3U2t0Rkl1LzVqQ1d5UVZrMHo3VDJldWZMbUYrT3NDNE5raDdPck94VnFOT0x5NlVNVUxWZVoxT1JFdlAzeXl1Y1ZDa1dXd2h2QUp5RmY0eE9RSDZOQmo0dWJCMk9YN0NUNHc2WU1tN3NlSDMrenAvam1oWlBRT0RnS0lWcncybU15bWE0cUZJcXFvVThlVXFwUTZlZDNFQWhlY3lKanpIL0lNWmxNZi83RFN4RUlCUDlDaEhnbUVBaGVHVC9PV3dUQUZ6dTNFeEVUell5K0F3SDdubHg1ZlhQeDYvSTFmMm0ralBuS2x1L1p4ZS8zN3ZMNUo4TkpTVTFsLzgrbkNPcVZIazZjckUxbDY1RkRmTkMwdVZVU2Y0dkhXK2JLbXoxbkJHYzdkNHBXeTZUVnkrbmVwQm5UMXEyaGErTW1KS2Vta0pTYVFxVVNKWWw1OW93aGkrYVRsSnJDcWpFVCtQN2NHU0tpWTZoWnJnSUFSa21pWS8yR2JEMTYyR3BjQmVhUTFHMUIwK1ZRell5dnMwTm5NR0F5U1RocUhQanAwbm1hVnF2T3I5ZXZjZkRYczNScTBEamJ2Z0xCLzVQSzlkK2pack9POG5GQ1hEVFQrNzVIOFBvaldYZEtFOWh5RXJhWkhVcTFtc1M0YUFCaW4wYmdsU3ZueFY4Y25WMXdjZk5BcjAwbEpTa1JOMDl2eWxhcHkrSHRxK2s4WkFwUmp4L3krOW1qREpxKzBtNy9qR3NYQ0Y0RDFnQlZWKzMraXNFZGh4S1FLd0JuUi9FSEZzRi9qMVJ0Q3BFeFQxaTlWL2IrMy9GUHJrY2dFUHc3RWVLWlFDQjQ1Zng2L1JvdGF0Yit2ODIzLzh4cDF2N3dIVFA2RHNSQnJaWTl4Q3hoWHBMSnhOUTFxL2oxeG5YcVY2eEVzWHpwSVZrbXpCdnluSVJ0Wm1UVDRZTklra1NyV3JXWnRtNE5UZzRPekIxa3J0UjY2YzR0SnExYWp0NWc1S3VSWTBuVjZmaHkxN2VNN055VlBHbkZTdDRKckVxanlsVnN4TE1VcmZhbDdvRUptTEo2QlNYeUY2QkZ6Vm9jdTNpQjFXTW40T25xeXZhZmp0S2hmaU1iN3pRTEdhOWRJUGk3aVFwL3lMclpZL2h3d2dJQ0NoYkxjVDhwVFR6TExJNWxES1dVMjZaNVpHWWtLU0dlYnljUDRNR3QzMm55dmpuUDRMM3JGOG1kMzdiWVJrYVNFK0o1ZU9zUGpFWURCell1SVM0cWtvaUhkMmpUWnhRMW1yYW5mcHNlTEJuL0VVWExWZWJNd1c4cFZqNlFnaVhzNTBLTmpUUjc2bnI1K2FOUUtPMjJFUWorTFZ5OGVIRjFwVXFWT3Q0SnZkMTR4TUtzSzVFTEJQOHhmdEhwZERQKzZVVUlCSUovSDBJOEV3Z0VyNVNMdDI5eEt5eVUrWldyeURiVDN6amZ3VjkvWWNiNnI1bmVkd0R2VktscWM5NWdOQks4ZGpYbmJseGo2ZkRSVnNJWnBHL0lNNHRqSFNhUHR4bkxhRXpma0hkdTBKaXFwY3VpeWhEaXBkUHIrV3pkR2c2ZU8wdTVJa1daUGVCamRBWTluM3crSHg5M0Q5clh0eTVXWWsvTWVocHZMbmJRSlhpeUpVck5idGhtWmo3L1ppdS8vM21YUVczYXMzRDdWc29WTGtMNUlzWHc4L0ptOVhmNytQN3NHVnJVckdXM3J5VTNYWUNQNzNQbkVRaGVGaW50ODdQeXMwK29VS1BoYzBXcnpCajFPc0NjTDh4Q3lNQTI5QXRhZ20rZTlHSVpJWVBhSWhrTjFwMU5KbHpkUGNtZHZ3Z1ZhamFteHJ2dFNYb1d5NDBMUDFPcmVhZHM1NDE4ZEordGk0TXc2SFQ0QmhTZ1ZyUE81Q2xVSERjdmMvR1EvTVhMOG5iZFptei9jaG9hUnllR3o5K1U1VmdoZzl2SzF5QnluZ2xlQS9RWEwxNXNYcWxTcFpFS2hhSXJVQUt3TGZjdUVMeitwS2FGYXU3UTZYUXpybDY5cXZ1bkZ5UVFDUDU5Q1BGTUlCRDhKU3lDVWtKeU1uR0pDWXhmc1pST0RScmg1K1VsdDlIcWRCZ2w2WlhQL2R1TjYweGRzNUpwZmV3TForSFIwUVI5dlpMSFVVOVpQV2FDalhBR29OZWJOOW5IRmkyVmJTM0dqV1RaaURFVXpPMHYyMXFPRzJsMURSNnVybFFzVnR4cUxBZU5oZ2FWS2xNc2J6NTZObXZPMVh2M0dMMXNDZDd1N2p5SUNHZkdoclZNN3BtZW44bVVKdHkxR0RkU3RsMjVld2NYSnlmMmg4eERvVkE4TjJ3ektkV2MwL2EzV3pkWU9YbzhWKy8veWRFTDUxazdiaElBL3Q0K3RLL1hnTSszYjZWNjJiTGs4dlN5R2FQVnVGSHlQUkE1endSL0YrZU83QUdnVG9zdU5PNW9XNkg1ZWZqNDU3TUplNVJNRWhvblp5c2h5bDdvcDVUMjJXMC9ZSnhzMjc5dUVmNzVpMUMwYkdYWlpwSWsyUnZWUXNHU0Zaank5WThFOTI1QzlYZmFXSVdJUG91SjR1Y2Z2dUgzTTBmSW5iOHdrV0gzMmJONkhsVWJ0NkhFVzFWeGNuRjc0ZXNVQ1A1bDZDOWV2QmdDaFB6VEN4RUlCQUtCNEo5RWlHY0NnZUNsa0NTSm5TZU9zZW5RUVZyV3FrUFBHY0VVelpjUEYwY25XdFdxeTdQa0pOeWNuRkVxbGRSNXF5SktoWUxFbEJSU3RGbzhYVjF0cWtPK0RGVktsMkhyMU9rVThnK3dzaitKaVFHZ2M5QkVhbFdvd055QlEvQjBzNytKemVmblp4TzJhSkpNT0RzNFdnbEp4eGN2eTNJZENvVkNGc0xlQ2F4S2Ntb3FTM2Z2Wk1QQkg2aGFwZ3h6Qnc3aDFPK1hHYjlpR1Y2dWJuelN3ZXpwb2s4VEhyOExtUStZODY1dE9QZzlqU3BYc1VrMmJqRGFocUVCUElpSXdFR2pZZTdBSVR4TFNtTGErcThaMUtZZDVZb1VsZHNNYWRlUnMxZi9ZUERDZVN6NWRDUzV2Ynl6dkJhQjRPK2kyanR0OGZET1paWHJ6SUpGM0RLWnBCY0taelFhREJnTit1ZTJNeGlzblFoTzdkL0s3MmQvNHVNWnEyU2J5V1RDYURUSUhtNFdMT0hmUnFOQi9tT0JOaVdaZGJOSGNlL2FSUXFYZnB1ZVkyWlRxbEl0N3QrNHpKRWRhOWcwZndJQXZjZlBwM1RsZEkvUG9LOS9aRWIvbGpnNE91WDRHZ1VDZ1VBZ0VBZ0UvenhDUEJNSUJDOUZZa29LUnkrY1ovYkFJWlFzVUFDdFhzZFBGeTV3VW5PSlVjc1c4emdxU2hhVUFJNWR2QUNZUXhXUExGenlTc1N6WDI5Y0p5azFoWXUzYmhJUkcwUG9reWRjdTMrUGlOZ1ltbGF0VHJkM21sS2hhTTV6S2xuUUd3M29NNGQ5WllIbEdvMlNoTTVnWU1uTzdlejcrUlNwV2kzOVc3ZmhvK1l0VVNxVk5LMWFuZXNQN3JQNzFBbTZ2ZE1VWDA5UFZFb0Y4d2NQeGRuUkViVkt4ZTRac3htNTlBc0d0V2tuajkvZzdjb29GQXA2enZ3TUp3Y0gzSjJ0UGNNcUZDM0d6bWtoUk1SRU0zakJISnBXcmM1SDc3V3lhdVBxN015aVlTUG9PMmNtbzVjdVljWG9zVGhxSE9UelJ4Y3VvZG1ZNFRnNU9DQVEvRjE0K3dYWUZjN0FITkxwN1JlQVFhOUg0K0NZNHpIN1RsbU1yNyt0UjJsbWhzNWVoM2Z1OUtxYXRWdDBwbFNsR2xaZVpBQURncGZobWNzZmV6VHZQaGczRDdQdzdPanNRdjAyUGVnd2NBSytBZW56Rnk1ZGtUNlRGcEVRRjgydHk3OVFxbExOOUd1VUpIWXNtMEdkRmwxUXFmLzY5NTlBSUJBSUJBS0I0UC9IYTUzY3BuTGx5aWFBblR0My90TkxFUWorTmJSdjN4NkFDeGN1dlBEbjIvS1plaFVKNUhVR0E3RUp6MGhNU2NGZ01HQ1VKQ1NUaEVxcG9reWh3bjk1ZklDRjMyemx1N09uQ2ZEeHBVQnVmNHJseTBlNXdrV29WS0xVWHhLQ3p0KzZRWm1DaFhGeGVyNTNpRTZ2Wjhqbjg1bjRRVzhLQlFTdzZkQkJib1krWUVDcmR1VHo4N05xcXpjWWVCd1ZSYUdBZ0N4R003ZkpXQTNVd3BXN2R5am83NCtYVzlaNWtvNWZ2a2pkQ2hWbFQ1bk1oRDJOeE0zWjJXb01TWklZL2RVU0N2dm5rVDNpQlA4OWhudytuek5YZndkb2Z1SENoUi8rNm5pVzd3cFJQZkxGZUhEcmR3cVZyUEJQTDBQd0QyTXBldkV5djZjRkFvRkFJQkQ4TXdqUE00RkE4TGZnb0ZiajcrMkQvOThZSVRpOGN4ZUdkKzd5eXNjTkxGazZ4MjBkTkJwV2pFN1BvOVM5eWJ0WnR0V28xZGtLWjVZMjluZ3JVMzQxZTlTdldDbmI4L245Y3R2WWxFb2x2ZDU5TDBmakN3U0N2NFlRemdRQ2dVQWdFQWhlVDBTZGRJRkFJSGpERWNLWlFDQVFDQVFDZ1VBZ0VHU05FTThFQW9GQUlCQUlCQUtCUUNBUUNBU0NMQkRpbVVBZ0VBZ0VnamNTWFdyS1A3MkVsMEt2MDFvVlpIbVRTVTZJNThMeDc5SHJ0UC8wVWdRQ2dVQWdFUHlIRVRuUEJBTEJmNDVrYlNvdWpzOVA5djl2UTZ2WDRhRFdvRkNJSE5KL0JmSDhCVGxoKzVmVDBPdTBkQnMrUFVmdGpRWTlKL2R0SnJCaFM5eTlmSzNPUFl1SjRzekJIZFJ0MVEwWE40OGNqV2ZRNjFnOWJSZ2RCazBnVjU0QzJiWTkrdTNYdUhuNVVLMXhHMUtTRXBqYTY1MXMyOWRzMXBHMmZVZGIyU0llM2lXZ1lOYlZoNU1UNGxrUi9ESGRoMCszcVVKcVFadVN6SmJQSjlPNnowaDhNbFF2alhyOGtEMnI1L0Z1MTRIa0wxNDIyN1g5RmFJandwZ3pwQU9UVi8rQW02YzVvZWE1dzd2NVlmTXk4aFlwbWUzMWJmdGlLaDdlZmpUdjhURUE0OSt2aFdRMFp0bCsrcWJqYUY3RDd4R0JRQ0FRQ0FSL0QvOEo4Y3hTWFZBZ0VBaW1mcjBLblY3UHpQNkRjdFJlYnpDdzZkQkJXdFdxZzYrbnA5VzVwM0Z4YkQ5MmhCNU5tdUhoNm1yVDkxSFVVNUpTVXRHb1ZUa1NQQ1RKaE02Z3AzVEJRZ0NzL200ZnZoNGV0SzFibjRUa1pCb01HNXh0Lzg0Tkd6TzIyd2RXdGp1UHdpaWVMMytXZmVJVEV4bTRZRlk5RTkwQUFDQUFTVVJCVkRheitnK21jRUFldTIyU1UxT1pzUElyUm5mdFRyNWM2UlZDSHp5SllNNldqUXh1MjRGeWhZczg5L3BlQmJ0UG5lQkpUQXo5VzdWNUtSSHBUWHYrZ3B5UmtwUmdZeXRhUHBCZHkwTklpSTFDN2VCb2M5N1IyZFdxY3ExQ29lVDdUVXNwSFZnSGR5OWZESG9kQ29VQ2xWcURpN3NIWVhldmMvMzhLUUxydjRja1NlaFNrM0Z5Y2N0eVRVcVZtait2WGNCbzBEOTMvUWE5anUvV0xhWk01ZHE0ZWZreWZmTUoxQm9OejJLaWlBeTdUNG1LMVhnUytpZExKL1NsK0Z0VmFmM1JTS3YrVDBML1pOSG9EK2c4WkFxVjZqYXpPNGZHMFludys3ZVJKQ25MZFVSSGhITDM2bmtiOGZEMmxYUGN2WG9CVDEvYm9pU3ZFcFZhQTRBNnJacHlha29TSi9adG9YVGwydGtLWndEZWZubTVjT0tBTEo2cE5RNE1tTEVVMzB6Q1pYUjRLRitNK3hDVjV1VXJOZ3NFQW9GQUlQanY4VnFMWnlhVDZaeENvYWoyVDY5RElQZ1hjdkdmWHNEL2c0VGtaQnRibGRKbG1MbGhIVkh4Y1RqYTJmeTRPamxaYllpVlNnVmY3TnhPM2JjcTR1dnBpVTZ2UjZGUW9GR3I4WFJ6NDlyOSs1eTRjb21XTldzalNSTEpXaTF1enM0QXJOcS9sNFBuZmtHdFZwRlJPcEZNSnBKVHpkNVBTcVhDeXE3VDYvbmxxOVVBNlBSNkZtN2ZTcDIzS3VMcjRjblBTMWVnVVd0NEdoZkwvZkJ3cXBjdHg5M0hqL2d3WkRyVlNwZGxkSmZ1VnRkeTkvRWp1bjBXUlBCSGZXbGV2YWJkZStUazZNQ3QwRkNNMld5SVF5T2ZjUDdtRFhKbEVvL09YYi9LK1pzMzhQZitHMHVtWm1MdjZaUDRlWHJsU0l4NjA1Ky9JR2NZOUxwc1BiV205MnRoMS83cC9FM2tLWlJlVEVPcFVnR2dTdnQ1OXVCTzlxMWRhTlhuMXFXemZQTkZzSHc4ZThjdkFKaE1KaExqb3UyS2RIcHRxcFc0WjlEcmNIWDNrdWNEYU5pdUY3OGUzY3VoYjFiU2ZzQjROR25qL0hwMEh6L3RYRXZIUVJQNGNkdEtDcFYraTI3RHAxdTl4d0g4Q3hTbFNvT1c3RjA5bnhJVnF1SHM1bzVDcWJKcVp4R21GQW9sUnFNQlRDYlpadUh4L2R1VWVydUdQTCtGaXljUFVxSmlOUXg2UGJHUjRiTGR5eS9nbFhoU2h0MjVSdjdpWmVXeGxBcnp1dmV0V1VEU3MxaXVuei9GMkk3VnJmcFVhOXlHRG9NbXlNZmxxdFhqeUk3VmhEKzRRNTVDeFZFcVZXUkg1bnNvRUFnRUFvSGd6ZWExRnM4dVhyeFkvZm10QkFMQmZ4R2R3WkN0cDg2N296NjFhOThhTkkwUytkTTlEVlJLNnczeGp1TS9NWC9iWnFzK1o2NytUdENhbGZMeCtaVnJBUWpxM1llZzNuMXM1dGo0NHc5cytQRUg5c3ljZzVORDF0NExINzdYa2oyblQ3Qjg3MjRtZnRCYkZudjJuanJKbWdQN21OenJJNzdhdTR1S3hZb3pxLzhnbTgxY3NiejVhRlc3RG5PMmJLUjZtWEs0dTdpZ1VpcXQybWxVNXE5NXBVS0J3V2pFWkRLaFVWdC85ZDhLQzZWbXVmSTJZdFAzWjg5UXZXdzVkQVlEajZPalpIc2VIOTlYc2lGT1Nra2hLajdlTEQ0cEZDU2xwUEQ3M1R1TTZkYkRhajRMSnNtRVZxK25hTjY4NHZrTGNveEZBQnExYUp0Tk9PTGg3YXVwMXJnTkhqNjVyT3hqTzFaSGxmYlprU1NKaUFlM1pVK2s2SWhIR0kxR3FyM1Roc0NHWnVITnFOZWowcVFMVFNhVENZTk9KeCtuSmljeWExQmIxQm9OQ29YMWMxd1IvTEZzTTVra0RIbzl3eGRzd2k5dklibU54dEdKMWgrTm9raVp0NjM2TnU3NEVZL3YzV1RyNHFrVUtWdUpubVBtMkFoZUZscjBHc3E5RzVkNUd2NlFQODRlNWRSMzIreTJtLy9wK3dBMGFOdFQ5dEtLZWZLSTJSK25lL2xiaEtxaGM5YWpVQ3A0Y1BNS0FDSG5UMXVOTlgzekNSdWg3VVY1RXZvblgwN29RL01lUTZoWXU0bHNQNzU3QTcvOXRKKzJmVWRUcFZFcmVaNmZ2OS9Pa1IycmFkYkQrdnNoYjVHU2xLeFlIYjAyVmJaOU1lN0R2N1EyZ1VBZ0VBZ0VidzZ2dFhnbUVBamVYRFJwWXNlMzAyYlpoQ091M0xlSHRuWHI0K2ZsWldVUDdOY2JkVm8vU1pLNEhSYUtKbTJqR1JZWmljRm9wRzNkZXJTc1ZSc0ZDdlFHZzVYUVpES1p4WnZzaUk2UFo5VjNleG41ZnJkc2hSTUFKd2NIUm5mdFFhVVNKYTNzZlZ1MjVrYm9BeWF2WGtIbGtxV1lQM2lvamVCbFlYaW5MbHk2ZllzSFR5STRjdjQzdGh6NTBXNjdqbFBNSGhpOW03WGdrdzZkQUhqMDlDbXRKNlRuUlFyczF4dUFUWk9EVVNnVVhMNTdCNEJUVnk1YmpmWHowaFYydmJwZWxGOXZYbWY4aW1Xb1ZTcVVDb1g1M2lvVUxObTVneVU3ZDlpMGw5TEVzM1BMVjR2bkw4Z3hSb01lYjc4QWxDcmJlM2g4endZcTFHaG9JNTdWYk5ZUkJ5ZXpoNkUySllrbDQvdWdTbnNHbXhaTXhNWGRnL0ZmN1FVZ011dytYMDBaU1BmaDB5bFdvUW9HdlE1MXBzK0hzNnM3TTdlZXNwbC9iTWZxZkJMeWRaWTV4akpTb1VaREFPS2luakJyWUdzNUpOUmtNbnVWaHQrL3piUSt6Y0ZrSWpVbGlXbWJqdUhnNkN6M2QzSnhZOFRDTFNpVlN2SVVLazdqVG4xdFJQQ3B2ZDVoU01nYWZITG50UkxoMUJxek1EVjEzV0dydG1vSEJ3NXMrSUpDcGQ1aThJeDBnVm12VFdWUzkvcW9OZmFGdkJmQnYwQlJXbjgwa2oycjUrUG9iQTZmTmhvTlBBMS9TUHNCNHlsZm93RnpoM1NnZVkrUGNYUjI1WWZOUytrMWRoNnU3dGFmZjRWQ1NaL0ppNjFzOWdUVnA0L3VNMi9ZKzBpU0pBUnJnVUFnRUFnRU11Si80d0tCNExWRWJ6U1N4OWRYRmtNeXN2N2c5elFLckdJam5uUnUyRmhPSkorVW1rcXZXZE5rejZ4eEs1Ymk0ZXJLZ2RrTEFMZ1gvcGgrYzJjeHEvOWdxcFl1ZzA2dnh5RUhHOEhwRzc0bUlUbVpDa1hOK1hlZTE2OXg1U29BUEltSjRiMnhJK1NRUUNtdGt0NnQwSWMwR1RrVUUyWlByVk5MbHVQc21PN0o0ZWJzelBiZ0dTaVZTa3JrTDJBM1YxaURZWU5aUDJFS2VYUDVXWWt3bG5VZFc3VFVxcTJEV3NPaWI3ZFJzVmh4MW95YkpKOUwxZW1vL1hGL1dYRDZxelI0dXpKbmxxWnZ1SWN1WGtDK1hINk03ZllCT3IyZTlwUEhzV2pvQ0lybHpXZlRWengvUVU1UmF4d1l0MndQMFJGaE5xRjlBQXVHZDdXeGpWaTRCYTljL2tDNjhIWG45MTlaR1R5RW9YUFd5b0xMdmV1WDJMVThoRFo5UmxLc1FoVnVYejdIMnBDUmRCOHhrN0pWNndKbW9WWXlHbERsc0JpRXlXVENhTkNqVUNwUnFkUWt4RVdqUzAxQnFWVGhtY3RmRnZHQzF4OEJJRFl5bkpEQmJlVmpTMEVCaStCbDBPdElqSS9GMGRrRk1PZHljM0p4SXpvaWpQQUh0eWxmdmFIVi9FN09ycmg2V0lkcUs5TENqNTFkM2Ezc2Y1dzl5cTFMWi9razVHc3J1OUZvUUtGUTJualp2U3cxbTNVa0tpSlVGdU5VS2pVZEIwMlV6OWR1MFlWdFh3VGo3T3BPajFFaEZDc2ZhTlUvNHVGZGxFb1ZDZ1g0QmhTUVEyTG5EWHMveXptTkJqM0t2K2cxSnhBSUJBS0I0TCtERU04RUFzRnJpWU5hemY2UStZUTlqWlE5cGpMU09XaWlqZTJiNEJuNCsvZ0E0Tzdpd3RsbHF6aDMvUnFERnN4aDQ2U3BzZ2ZUeGR1M21MbHhMV082OXFCcTZUTDhjdTBxbnk3NW5KQUJnNmxmc1ZLV2ExcC84SHQrdTNsREZxaDJuVHpPOW1OSFdUSnNKRDRlMWhYNG91UGpTZGFtb2xLcENQRDJrVVdnNDR1WEFmQTRPb3BXNDBiSng1YUU4bzVwbTBlZFhrOXNRZ0xPVG80b1VPRHE1SVNic3pOaFR5TzVGUnBLbzhyV20wZFhaMmU4M2EwM3ZzcTBqYnk3aTR1Vi9laUYzemp6eHg5c21EakZ5bTR3R2xFcUZISy9WMGxDY2pJWGI5OWliRmR6UW55TldrMTRkSFNXYzczcHoxL3c0bGk4d1N4NXlBQ0NlalpteUt6VlZ0NUhZenRXdC9FY0EzTitNWUIxczhmUXN0Y3c4aFF1d1ZlVEI2QlNhOWkrZERwYkZ3Y2hHWTJVcmx5TEVoWFQwN0hldjM2SjVVRlpGN0RJU3NCcDEzOHNOWnEyNS9pZWpmeHlhQmU2MUJRbXJUb2doNU5tRmdJekgxdThwaUlmM1dmUnFQUkNFOFBtYlNCdjRaS2MzTGVGSzJlT1VLcFNyWmNPclN3VFdJZUNKU29RL3VBT2YveHlqS1pkQmdCbTRlbFZlSjFscEZYdjRjUStqWkNQSDkrN3lhbjlXL256MmdVUzRtS28wckFsRGRyMVl1UDg4Zmo2NThNM0lMMlF5dGN6aDVPYzhBeWROb1dwNnc3TEltQy9vQ1g0K3RzV1hJbVBpYlQ3SGhBSUJBS0JRUERtSXNRemdVRHdXbU1SS2l4NXFBRHFEeDNFdWdsVHJNTDVBdnYxeHNGTzZOdWUweWNBR1BIbElrWjA2a3FKQWdYb08yY21HcldhNExXcm1iUnFCVWJKU08wS2IxR2piTGtzMTNIZzdNOHMyYm1ET1FNL0p1aHJzemRWbzBxQmZQUFRZVDRNbWM2eWtXUEk2NXNlR3JiKzRQZnNQSEdNWkcwcVA4NWJKSXNubVlXZ3pNZVdEZkc5aUhDNmZaWXVibTJlOGhtbENoUms0NDhIT1h6K0hMVXJWSGpwME1xNmIxV2tRdEZpM0E0TDVlaUY4d3hxYTg1MVpBNWpmUFhpalNWOHRHUDlodVJPSzA1ZzhkQ3gvSlFrQ1lNazJUekROL1g1QzE0Y3k3MnpxcnhwTXFGTlNiYXB4cGs1bVh6NC9kdUUzN3NGUU1HUzVkbStkQnJENTI5bTRMVGwrT1RPQzhEeW9FRklrcEdPZ3lmeHhaaGUxRzdSaGVwTjJsSzR6TnZNM0hyS0tnenl5cytIMmJrOGhKU2tCRlJxRGIzR3pxRlVwVnBwUzVJd0dnd28wdGJic3Rjd1d2WWFKb3Q2cGpTdlJJc0lhUEU4c3h4YlBNOHM1Q2xVWEo1L2JNZnFxTlhtNzRXR0hYcHo3dkJ1Zmp1Nmo1ck5PdWJvSG1ZVzZEUU9qcFNvV0kwTHg3L24ySzcxVkduVUNwL2NlVEVhakgrTCtIVDRtM1JQVlorQS9DaFZLdDdwM0k5eTFlcmo3T3FPWkRRU2Z2ODJrT1k1cGxLaFVDZ1ovOVZlT1J6VHlTVzljcTZuangrUDd0M2cxcVd6Tk8weUVEZFBiNTZFM2VQcm1TT28xYndUNzNZZCtNcXZRU0FRQ0FRQ3dldUpFTThFQXNGcmpTcHRnNW14OHFJSmMxaGU1bXFNcWt3aGZyZENRN2tWK2hDQUNrV0xFN3gyTmR1bVRtZlZtQW5reldVV092clBEVUdTSklKNjlhSEg5S2wwYmR5VTl2VWFXSTN6elU5SG1MdDFFK082ZlVDRFNwVWhMWUxKMDgyTlpTUEcwSDl1Q0IrRlRPZXJrV05sUVdkNDV5NE03OXlGd0g2OTBXalU1a1dUTGdKWlBJOHN4eGJQSXdzbDhoZmc3TEpWYU5ScUsySG9veFl0MlhYeUdIdE9uYVJ6dzhZNXVvZVpCUnBIQndlcWx5M0hkMmQrWnUwUDM5RzZUbDN5NWZMRFlEUytjcytuNU5SVWd0ZVpxMDhXenBPSEdvUDZXcDN2TUhtOC9McHAxZXJNNm0vdHdmT21Qbi9CUzVBbXhHYXV2UG04cFBFNmJRcGJGd2RSdDFVM2RpeWJRZTMzM2tlYmtvdzJOWmtpWmQ0bU1TNkcxVE0rSlRVNWlVSFR2dUxTeVlQRVJrVlE4dTBhUUpwb2wwSDBqSTRJWStmeUVGcjBHc2FPcGRPcC9WNW50aTBPWnNqc3IvSEpuUmVGUXBtdDhQU2l4VG9VQ2lVcXRUTERzZm1ucDQ4ZjVXczBKRGt4UHNkalpjNTVadUh0dXU5eWNNc3lqdTFhUi9zQjR6SG90WFlyaS80Vmp1eFl6YVZUNlRrZGwwN295NVBRUC9uMTZENjJmem5OcXUyY0lSMEErR1QyV3ZJWEsyTjFMbk1vcVpldlB3OXUvczY4b1oxbzBLNG5wNzdiUnBXR0xXamM4YU5YdW42QlFDQVFDQVN2TjBJOEV3Z0VyelVLekR2QnpNSkN6eG5CMmZaTDBXcVp0SG81M1pzMFk5cTZOWFJ0M0lUazFCU1NVbE9vVktJa01jK2VNV1RSZkpKU1UxZzFaZ0xmbnp0RFJIUU1OY3RWa01kSTFlbVl0M1VUKzM0K3hhUVBQcVJObmJvMjgzaTV1Yk5zeEJnK21qMkRmbk5tc1dMME9Jcmt5V3Q3RFM4WUNhbFVLRkJtOEtTeWJLaHplM25UcUhJVm5pVWw1WGlzekRuUExEU3ZYb012ZCs5ZzdmZmZNZkdEM2puTys1VlRib1dHTW5IVk1xS2ZQUU9nYlozNnZGdXRCbXFWQ2dVS2M2NjJpVUVVek8yUEpFbDJSWU0zOWZrTFhvSk1IbHVRZGRobVJrN3UyNElrR1FsczBJSWR5MmJnNE9qSUI2TkRBTGgvNHpKYkYwM0JZRERRZitxWDZMUmFmdGk4akZhOVA4WGJMOEJtQ2ZIUmtheWFOcFNTYjllZ2FxTlc3Rmc2bmFxTldoTVpkbytWVXo5bTRMVGxlUHJtenY0eUpNbnVPdTNsYzNzZVhULzk3SVh5a21YT2VXWkJxVlJTdFhFYlR1N2JUT3VQUnFMWGFYRjBjcmJiOWtVeG1Vejh1SFU1Si9adW90UGdTV3haWlBhNDdSLzBKVWFqZ1p1WHpsQ2hSaU56VzBraStNT21ESjJ6SGs4ZlA1emQ3SzgzSXo0QitXblRkeFIzcnZ6S3dTMWY0ZWJwVFkxM080aXdUWUZBSUJBSUJGWUk4VXdnRUx6V21OSmNkbklTdHBlUlRZY1BJa2tTcldyVlp0cTZOVGc1T0RCMzBDY0FYTHB6aTBtcmxxTTNHUGxxNUZoU2RUcSszUFV0SXp0M0pZK3ZMMkJPNkQ1NHdSekNvcDd5NWFlanFGTGEycnNoSTc2ZW5pd2RQcHJlczZaeDZzcGxHL0VFekdHSjl0WnBMNS9YODVqUmIrQUw1U1hMblBQTWdsS3BwRjJkK213ODlBT2p1M1FuVmEvRDVSVWxxNCtLajJQQS9CRHkrK1ZtNmZEUmRKOFdoTE9qbzAweWZGY25weXpYQitMNUMzS09wUWhEWnBISlhzNHhTVExLcjJzMjYwanhDbFhrSlBOZ1RzSy9ZK2tNTHAzNmtRSWx5dEo5eEV5TUJqMXJwZy9EemRPSDZrM2IyWXo1K041TjFzMGVqYWV2UDUwK25pemJGUXJvTXV3emxrOFp5QmZqUHFUandBbVVEcXlkNVhWWXFtdmFDOXVVSkltSUI3ZFpOTHBuVG00SkNvVVNvOUZBWW53c01SRmhBS2hlVWpTcTNxUXRsZXMxUTYxeFFLZE53U21EMEphYytJeHJ2NXBEcEN2VmZkY3FoUFY1eER4NXhLOUg5dEwxMDJrVUtGNVd0cnQ1K1JEeDhDNTdWczNEM2N1WE1vRjFrSXptNStiazRvcWJsMCtXWStwU1U5QnBVL2h4MjBwdW5EOU53WkxsNlJlMGhMSlY2ckoxOFZRV2pmcUFGajJINWppY1ZTQVFDQVFDd1g4ZklaNEpCSUxYR3N1R09MUElrREhjejRMUm1MNGg3dHlnTVZWTGwwV1ZJYmVSVHEvbnMzVnJPSGp1TE9XS0ZHWDJnSS9SR2ZSODh2bDhmTnc5YUY4L3ZTcWRVcUZnNGdlOThmYnd3TWZkT2htOFBmTDUrYkZ0Nm5TYnhQR1pyOE5lMko0a1Nkd09DNlhidEtEbnptTlptOEZvSkNiaEdXR1JrUUJXVlRaZmhQYjFHdkJlalZvNGFEU2thclZXUXRhenBDU09YNzRJUUxOcU5WNW9qbHllWG53MWNpeEY4dVFsNFFXODVESWpucjhncHhqMU9zQTY5REJrWUJ0ejB2ZzhCZEp0ZzlvaUdRM3lzWXViQjRWS3ZXVTFsbHJqUUxscTlmRXZVSlQ2YlhvUWV2Y2FHK2FPdzgzRGk2ZVBIN0x6cXhBNkRKcGdudGVnNTlSMzIvaHg2M0tLbGE5Q2o1RXpiUkwwTzd1NjB6OTRHWnNYVHVUcldTTW9XS0ljVmQ5cFE5VkdyYXc4d3lJZjNjY3JsNjFIbTRYTHAzOWs2NklndTk1cnR5K2ZBK0RSbnpldFBPMEFGby8rZ01UNFdQSVZMV1hYWTg1QzV0eHdHWEgzOHBWZkp6Mkx4OW5WVFQ2T2k0cVFReXZMVmF1UDh3dUlaNzRCK1JtejVGc2NuSnlKajQ2ME9oZFFzQmoxV25YajhEZXJLQk5ZSjl0eDlHblAvK0h0cStoVFU1Q01ScUlqd3VqOFNSRGxxOWNISUgveHNneWJ1NTdkcStaeTcvb2xxcjNUNW9XRVBvRkFJQkFJQlA5ZGhIZ21FQWhlYS9SNjh5WTNZK2hoaTNFaldUWmlEQVZ6Kzh1Mmx1TkdZa3p6N2dId2NIV2xZckhpVm1NNWFEUTBxRlNaWW5uejBiTlpjNjdldThmb1pVdndkbmZuUVVRNE16YXNaWExQOVB4SXhmTFpWbW5ManF5RWszdmhqd253OWJWN0R1RGdyNzh3YWRWeS9MMXRQU2wrdVhZVmdCc1BIbGg1V2dGMC95eUltSVJubEM1WWlEd1prdFZuSm5OdXNJejRlbnJLcitNU0UzSExJSjZGeDBRejlldFZBRFI0dS9JTEMzU2xDaFI4b2ZiMmVOT2Z2eURuK1BqbnN3clpCSkJNRWhvblo2dHd4T0QxUjdJY1E2RlFXS0kvcVZDekVkcVVaQTV1WGM2SnZSc3BYcjRLUFVhRmNPUENhVFl2bklTTHV5Zk5lM3hNeE1PN0hOK3prYnF0dXZKdTE0R3lHR2J4TnJTTTUrTG1RWjlKaS9udDZENE9iMStGUXFGRW9WQ2kxNmF5ZTlWY2N1VXR5T1lGazhoVHVBU2xLdFhrNmFQN2VQamt4dG5kZzA0ZlQ4WmtraWhicFI1dCs0Nm1jSm0zZWZUbkRmd0xGRVdsMW5Caysyck9ITnhCcTk3RE9iNTNFK2VPN0tGaTdTYmtMMVlXVHg4L2Vvd0t3ZEhKbVZ4NUM1S1NsSWcySlpua2hIanlGUzBGZ05GZy9weGx6aGVYVVpET1NOamQ2N2g1dkxyM3EwTmFDS2pGNjA0eXBYK1dHN1RyUmYxMlBVbEtpQ00yTWh4QUxyWmc0ZGFsczN5ejVETjgvUE94ZXRwUUNwWXNUNVdHTGFuNWJnZThjZ1dnMTJwQlliN08xT1FrYWpYdlRFemtZNjc5ZXBJS05SdTlzdXNRQ0FRQ2dVRHcraUxFTTRGQThGcVR6OC9QS21RUHdDU1pjSFp3dFBLU09yNTRXWlpqbURmRTVoM3NPNEZWU1U1TlplbnVuV3c0K0FOVnk1Umg3c0FoblByOU11TlhMTVBMMVkxUE9uVEtkazJTeVNTUGx4V3BPaDJ6TjIrZ2tIOEE0MWNzbzJTQkF0UXFYNEg3RWVIazl2TEcwOFdWcVIvMlJUS1pxRit4RW1PN2ZVQ2xFaVc1L3VBK3hmTG1RNk5XczNML0hyYi9kSlNSNzNkai9ZL2ZzK3ZVY1pwV3FVYTVJa1hKN2VYTm5FRkRjSEYwcEtCL0FJbkp5U1NscGhLZmxFanBnb1VBTUtSdGZEUG5Dek5rc1NHK2R2OWVqcnlzWGhSTDZPWFR1RGdjTlJxcjNHWVpFLytiTUtIWEcvQjJkNWNySjc2cHovOVY1cDU3a3pFYURCZ04raHkxdFR4VFNUSmkwT3Y0WWROU3poLzdEcDAybFhjNjlhVmgrOTRvbFVvcTFtN0Nvejl2OE91UnZkUnAyWVY4UlVzeitvdnROdm5DZE5vVTh4b3llTGtwRkFxcU5tNU5ZTU9XOHVkZzk2cTVoRCs0dzRnRm0xRW9WZHc0ZjRvL3p2N0UrcmxqaVkwTVI2L1RBdGdremZmS0ZjQzRaYnQ1ZU90M1R1N2ZRcDlKaXloWXNqeTFtbmZpM0pFOS9ISm9ON3RYelpWREhUTlR2bnBET2JlYjVSNWxGQjlEQnJXeGF2L24xUXNjMmJHR3hQZ1lVaEtmMFhQc1hQbGMzc0lsbWJ6NkIyWVBib2VqVTlaaDJNL0RvTk9sLzNRMlY4MTBkRGFQZC9uMElUWXZuRVNoVW05WmVlZnB0YW5zWEJGQ3BYck5lTytEVDlDbHBuRGgrQUZ1WFB5WjlYUEc4Q3cyV2hibE1xSlVLbm1uYzcrWFhxdEFJQkFJQklML0ZrSThFd2dFL3puMFJnUDZEQnZTN0xCc2lJMlNoTTVnWU1uTzdlejcrUlNwV2kzOVc3ZmhvK1l0VVNxVk5LMWFuZXNQN3JQNzFBbTZ2ZFBVeWlNck13YWpFYjNCL29iVXd1ek5HN2dkRnNxMnFkTlJLWldjdUhLSm55NmNaOVRTTDNnY0ZZWFdFbUtXNXRsbEljREhsLzBoODdqeTUxMDJIVHJJa2s5SFVhRm9NZDV2MUpoZEowK3c2K1J4Wm0vZWlGR3lQMytqeW9GeWJpOWQyb1k0by9qVWN0eElxL2JuYjk1ZzFYZDdpWG4yakdkSlNjei9lS2g4cmxTQmdoeGFzSmpXNDBmajR2VHl1ZENNUnZQR3Rkbm9UM0Z4Y3BMenRiazVPek40d1J5NW5XUXlvVGNZMkRWOXRweDd6QjV2d3ZNWHZCcjZUbG1NcjMvT1BBaU5CajFGeWxSQ3BWYWoxampnbWN1ZjBvRzFhZEs1SHo3KythemF2dHQxSUZVYnQ1WkRHZTBsMmxlck5mUWNNd2V2WFA0MjU1UVpQS2ZhOWgzTnM5Z29PWHl3Yk5WNmxLMWFUejV2ME92UWFWTXhHdlJtYnphVENSUUtOQTZPS0JRS0NwVjZpMUdMdjVIWG9sU3BxTkcwUFRXYXRrY3lHa2xLaUVPdlRVVXlHcTFFSkZjUGIvbTFiMEIrRzYrOWNjdjJXQjBYTEZtZXlnM2VJMC9CWXVRcFhNSXEzRlNTSlBaOXZZQTZMYnRZNVk1N1ViejhBaGcyYjRQZFFnQmxxOVJsN05KZCtPUzJ6aW1vY1hUaTR4bXJjUGMyZTk4Nk9ydFFzMWxIT1orWlpEU1NFQitEWHBzS0poTWFSeWNjWFZ4eGRISjU0Y3FtQW9GQUlCQUkvcnVJL3hVSUJBS1p5cFVybXdBYlQ1N1hqZk8zYmxDbVlHRmNuSnllMjFhbjF6UGs4L2xNL0tBM2hRSUMySFRvSURkREh6Q2dWVHZ5K2ZsWnRkVWJERHlPaXFKUVFOWTVnUUJXN050TnU3b044UFB5eXJKTnFrNUhWSHdjK2Yzc1Y5YlQ2ZldrNm5Ub0RRYU1KZ21UeVlSQ29jQko0NENIcTluaklqbyszcTZJWTVTTXhDVWtrcXJUWVpDTVZsNVEzbTd1ZUxxNTJmVEpDcDNCd0krLy9rS0pmUGtwVWFDZ1ZTRUNTWktZdkhvRitmejhHTnkyUTQ3SHpFeFVmQnl6TnE1blZ2OUJyOFNqNmsxNS9pL0NrTS9uYyticTd3RE5MMXk0OE1NTEQ1QUp5M2RGWmtGRklNaUtlOWN2VWJoMFJTRklrVjYwNHNLRkMrSm1DQVFDZ1VEd21pQithUXNFQXBuL2luZ20rUDl4OGZZdDNpNWVRbXlJLytVSThVd2crUGNneERPQlFDQVFDRjQvUk5pbVFDQVFDRjZhU2lWSy90TkxFQWdFQW9GQUlCQUlCSUsvRmVYem13Z0VBb0ZBSUJBSUJBS0JRQ0FRQ0FSdkprSThFd2dFQW9GQThGcHllUHRxRW1Lai91bGwvTi9RcGlRL3Q1S3JRQ0FRQ0FRQ2dlRFZJOFF6Z1VBZ0VMeFNWdTdiUTFSODNEKzlqTDlFZkdJaTM1MzVXYTU2K1NMOGN2MXFsdFZPWDRUazFGUWVSRVQ4NVhIK0RaaE1FaWxKQ1MvMEwyUGx4Nnc0dm5zRFNRbnhPVjVIUW13VTYyYVB4cEQyWExOYjEvTkVLcjAybFZrRFczUC94dVhuemhzVkhrcDBSQml4a2VIUC9SY1QrWmluais3YkhXZmYyb1ZzV2pEQmFnMlo3NVBKSkprclI5b2hKdkl4bDA3OUtGKy91YjJKYjVmTjVPR3RQNTU3SFZsaE5PZzV1WDhMQ1hIUkx6MkdRQ0FRQ0FRQ3diOFprZk5NSUJEOEplNDhDcU40dnZ4Wm5vOVBUR1RnZ3RuTTZqK1l3Z0Y1ck02bGFMWG9EUWJVYWxXTzVwSWtFenE5SGg4UEQ4QmNwZEZCbzBHUnc5b25Ka3dZalJMZTd1NnlUVzh3c09iQWZ0clhNMWRIVE5GcXVYYi9IaFdMbDBDdHl0bTZiTmNwa1pScWYvUHE3dUx5VW1PQ2VaTnJNQnJScVAvZFg5M3JEaDZnVWVWQWNubG1YVzB5STVtcmJVb21FMGtwS1hiYnVqazdaMXVjSUZXbm8vM2tjY3pzTjVDM2krY3NIMXRvNUJQYVRoekxvUVdMOFhFM3Y3ZDJuVHpPa2wwN0tGV3dZTGJ2Nzh4Y3VYdUhJUXZuMGI5VlcvcTFhdlBjOWs5aVkrZ2NOSkZ2Z21mZzcrMWpkVzc1M3QyY3YzV0RqWk9tNW5qK2Z5c3hUeDR6WjhpTFZXUWRzWEFML2dXS1p0dEdxVktoZW9IUHFkRm80TnF2SjFBb2xjOWRWOURYUCtMaWJsdk4xb0xhd1pINDZFZ2NuSnlmTysrYUdaK1NFQmVOVW1tOTF0VGtSQnlkWFZBbzB2K1dhVEpKS0ZBUXZPR29WZHQ3MXk1eTZlUkJQcDY1V3JaTjZsNC95em50RlhPNGN2b1F2LzMwSGVXck41QnQxMzg3eFc4LzdhTmU2MjVaanFYVHBxQkxUVVdWNmJ2SDJkWDhYWHJuOTE4NXNPRUxLdFJvbU9VWUFvRkFJQkFJQks4ei8rNGRtRUFnK0ZkejkvRWp1bjBXUlBCSGZXbGV2YWJkTms2T0R0d0tEY1VvMlhxUjdEcDVuUG5iTnIvd3ZKWnFvTytPK3ZTRis1WXNVSUF0VTZiSnh5cWxraFg3ZHZOT2xhcjRlWG54TkQ2Ty92TkNPTEY0R1dybjlFM3grWnMzeU9mblI0Q1ByMnlyTnFDUGpZZlJxU1hMdVI4UlRvL3BVKzNPZi9yTEZUZzVPTWpIdDBKRDZmclo1Qnl2UDdCa2FWYU1IZ2VraXo0dndvYUpRWlF0WE9TRityd29LcVh5aFFRTmc5SElzVXNYVUtZSkdvK2VSbVo1WFVjWExzSFR6UzNMc1J3MUdpSmpZM0YyZE1yeC9BNXFqYmx2MnMra2xCUTJIdnFCT2hVcXZwQndGdlBzR1JOV0xxTkJwY3BzUFhxWWhwVURuOXZmeGRHSnhKUVVYTkxXbTZMVjR1VGdnRUtob0Z5UkltdzllZ2l0WG9lanhnR2paRVJ2TUZxOWYxNFhWR24zZHVxNnc3TGdraFVHdlk2SlhldktmU3hNNkZJSG8wRnYwMzdlc1BmdGpqTmp5MG5VR3V0N3BWU3EwMzZhMzUrVzh4bUZwdVNFZUlJL2JJckd3VEhiZFZwRTNNenJ0TWVZSmQvYXRZL3RXSjFQUXI3R0wxL2hiUHNueHNXdytmTkp2TnR0RUhrS2w1RHRFMWJzUjZOeGtNVkFBSk1rb2Jmak1Xa3lTWnc3c3BjbTcvZVRyOXVnMS9IOXBpVW9GRXFXak84ajJ4eWRYUm0xYUpzc0h2NSs1aWk3VnN4R3BWS0RRb0hKSktGTlNXYjZwdU5vSEowNGYrd0FwU3ZYd2l0WHdIUHZoVUFnRUFnRXBHUzVSUUFBSUFCSlJFRlVBc0hyaUJEUEJBTEJTMU1zYno1YTFhN0RuQzBicVY2bUhPNHVMcWlVU2xrRUFkQ28wamFyQ2dVR294R1R5U1I3VHJXclc1K1dOV3ViUGJ3eU9CT2R1bktaUlR1K1lmdG5NNnptczNpZVdmaDU2UW9jMUJvclQ2VCtjME1vWDdRb1F6dDB0bG12WkRKaE1CaXNiSmExcXRKK1dyek5uc1RHY3UvNlZhN2N1Y09KeXhlSmpJdWxSNU5tREdyYlh1N3JvRkd6Zk5Ra0N1YjJKeUltbWk3QmszSFVhSERRbURmVHh4WXRsVDNON2tlRTAySHllUGxjeGpFeXR3WFljdVJIL0wxOWFWUTVVTFpaUE0va3ZtbWJkb3VZYUNFbTRSa25MbCtpU1dCVlhETUlnSUg5ZXR2TS8xZXBNYWd2K2t6M0ZLREQ1UEYyMjU5WnV0Sm1EYW8wSWNQeURDem5NMTVYZkdJaWpZWVB3ZkU1d3BIbHZXQjUzMlhIMWZ2M0tGZTRpUHplVXlqTkwrWnQyMHhzUWdJbnIxd2lzRjl2cXo1dDY5Wm5jczhQYmNhS1QweGs4TUs1VkMxZGxxRGVmZGh4N0NqOTU0VXdkOUFRQWt1V2Z1NWFUQ1lUT29PQlRrRVRDSSsyRG4yck5iaS8vRHFqZVBvNmtWSGN5U25LVEgwMEdnYyttcmdRWC85MFFYTGh5RzcwSERQSHloYjlKSXlWd1VPc1JLM1lweEZJUmdNcGljL1Nqc014NkhRNE9xZC81a3dtQ1YxcUtxRjNydUxnNkl6bU9RS3MwV2d3ZnlaMUx4N2EreUlZalFaV3ovaVVRaVVyVUtkRkZ4N2MrcDFDSlNzQTRPbmpsK054THA4K1RIUkVHR1dyMUdOc3grcE1XbldBWTd2WDQrdWZINS9jZVhtcmRoT0tsSG1iVlo5OVFxdmVuMXA1M1FVMmFFRmdneGJ5Y1d4a09DR0QyNkxTT0JEN05JSS96djVFOTVFejVmTW1rd2twN2Y1a0ZqQUZBb0ZBSUJBSVhrZUVlQ1lRQ1A0U3d6dDE0ZEx0V3p4NEVzR1I4Nyt4NWNpUGR0dDFuR0xPMDlPN1dRcys2ZEFKQUdkSFI1d2RiYjA3b3AvRmt5K1huK3lOWTBVR01jZ3gwNllzSWlhYXkzZHY4MW1mZm5iWG9GUW9ySVFibmNHQVE1cVFaekpaQzNPamwzMUJ1U0pGS0Z1NEtOUDdEYVIwd1lLeXlDT1BwMVRpNnVTRXU0c0xDU25Kc2syVmpWQ2d6Q2JrTUNPSGYvdU4vcTJ0dy80VUNvVlZ5R1ptY2NGQzdMTm5URnUzaHViVmE5aWN5MjV0TDRPRFJzUGlvU1BJbnp1M2JIdC82aVRtRHg1cVpRdUxqR1RRZ2psVzZ3K1Bqc1lvR1lsUFNnTGdjWFFVT3IwZUY2ZjA1eTZaVEtScXRmeHgvMCtjSFIyZjYzVmxFV2gxZGp5VU1uTDM4U042ejVyR3NBNmRhVksxbW14Zjk4TUI5cDQreWJqdUg5QzZkbDM1UGJidDZHRlc3ZC9MSiswNzJvd1Y5alNTb1lzWFVMNUlVVmxZNjlpZ0VVNE9EZ3hkdElBdWpadlFyMlVicTdXZnYzbUQvdk5DNU9PR24zNU15MXAxMkI4eW4wTy9uZVBFNVV0TTYyTVd6WDcrNDNjVzdkakcxK01tV2QyYjE0bk03OVdzdk1pbWJ6NGhDNkFaUXhuVERIajYrT0dkTzA4R2s5TEdadEJyMDg2bGY5WjJyNXpOM2F2cDNvMmZqK3lPUWFkaitJSk5jaHU5VGt2d2gwMlJqRWJxdHVyNjNHdDZGbU11VkpDVWtMUDhmczlpb3BqUnY0Vk5tT1lYNHo2VWp5MGVYVE8zbnBMRlA1VktUZjAyUFNoWHJUNDNMcHhtWGNob0JnUXZwVUNKY2loVmFydmZBeWFUQ2FOQmowcXRScUZRWXREck9MaDVHWUFzR0NiR3gzTDM5OS80YU9JaU5JNk9mREcyTjNGUlQzaW5jMS9LVkttYm8ydFNLcFg4c0hrcFJxT0I5WFBHMkp4djFYczRkVnAyeWRGWUFvRkFJQkFJQlA5bWhIZ21FQWorRW03T3ptd1Bub0ZTcWFSRS9nTDBiOVhHSmlkVmcyR0RXVDloQ25seitkbk4xL1hEdWJOTVhQbVZqVDJ6MTgvbXljR1VLbGpJeW1ZdmRMTEYySkZacnZmVWt1VTRPenFTa0p4TWcyR0RaWHZIS1JNb0ZCREFrazlIQWJCbHltYzJIbEwzSThLNUh4NU9nMHFWQVo2YmFTM2orRG5oeHNNSGRKOFdoRnVhUURobTJSTDVuR1F5a1p5YXlybmxxMlVSTDZNUTkranBVMHlZVUNxVlJEOHplOWRZZmhxTlJubURuVjIrc0pkQkFlVDI5aWF2Ynk3WnBsUW9iR3dXWVRMai9MTTJyZVA4elJ2eTJyb0VUMGFuMTdOdDZuUzVqVmFubzlId0lSaU5Scm8zYmZiYzlUeU5Nd3NaY1FrSjJiWXJsamNmbzd0MForNldqYklnWlRBYWVmZ2tnb2tmOUtaUjVVRGFUaGpMSngwNjRlTGt4SkpkTzFqNDhUQzgzTkpERGswbUUzdFBuMkwrTjV0NXQycDF4bmZ2YVNWa3RLaFptd0s1L1ptKzRXdjIvWHlLSGsyYTBiWk9QVHhjWGFsUXJEaUhGaXhHcTlQVGN0eEk5czZhSzNzZStucDRjdURzejNScDNJUnloWXR3L3VZTkNnZmtlVzJGTTN0b05BNE1uNzlSRGxkOCt1Zys4NGE5ajFyallGZFVzeEFmOHhTMUpsMXdONWtrRzF0OHpGT2JmaDlPV0FoQVFsdzAwL3UreDJjYmZwS1BMVGc0T2pOcThUZTRlL284MStzTUlETHNIZ0NQNzkya1pNWHF6MjN2a3BaUGI5amNEZmdHbUQzbE1vZHRXdTVENWxEUXQrczBSYWROWWMrcXVkUnEzb2tpWlN1eGZNb2cvcngySWRzNVJ5M2FobCsrd2h6NlpoWE9iaDRRK1ZnKzU1WExuNkZ6MW5QcjBsbU83OWxJYWxJaXBTclY1Tml1ZFNURngxQzJTajF5NVMySXAyL3VMTWUvZnY0VXYvOThoQTlHejVienFKM2F2NVViRjA3VFovS2k1OTRUZ1VBZ0VBZ0VndGNGSVo0SkJJS1hRcWZYRTV1UWdMT1RJd29VdURvNTRlYnNUTmpUU0c2RmhscUZHd0s0T2p0YkplclBTRmJoaHhuSkt1VFFVYU5odzZUcEZBN0lRMkMvM2xiaGp4bVBMV0dUam1sanVEazd5eUdFZ2YxNnMrT3ptZVRMNVNjTFRoR3hNUlRNN1MvUG96Y1kySGIwTUVjdm5LZk9XeFhsOE02c3doTUI5b2ZNbDRXd2g1RlA2RGtqT011Mmxtc0JPTDU0bWMwNXkvb3plNzlabUx4Nk9iZkNRbEVwbFJnbENZVkNRZGRnY3k0MW95UlJ2a2oyaWRmL0NwR3hzVmJQUmpLWmJHeVJzYkUyL1JZUEhRRkFkSHc4VFVjTjQrUVhYOG5IRnB3ZEhmbDIyaXg4UFR4emxPdnJYcmhaSExnUitvQWE1Y3BuMjdaenc4YUVSajZSdlEvVktoV1RlMzBrbisvNlRsT21yRm1KdTRzTGN3Y09vVXJwTXZLNWg1RlBHTE5zQ2FHUlR4amI3UVBtYjl2TXpoUEg3TTd6eTFlcjJYYjBNR3NPN0dmVG9ZTnMvMndHSGk2dS9JKzl1d3lNNHV6K1B2N2R6VzdjaUtIQm5TSWh1RnNwWGxvS0ZJcHJjWGNOR2lTNHUyc3BwVUJ4Q3NVdFdISFhRRUtFZU5ibWViSFpJWnZkQ0pUZWJmL1A5WGx6czdNenN6T3pLYjN6NnpubjhuQnhKU2JlV0xIbzZ1aUVpNk1qejk2K29XRE9YTFN0Vng5N1cxdGk0dVA1L2VvVk9qVnNUSFJjSFBGSmlXWno5LzZ6MGdoeE13cDNWd2IwemRTMmpMeVBDT1BtdWVPVXJsb1BNSVpZcVgzWnVnZjFXblpOOHh4UDcxN0h3Y21GNEJPL1VmUHI5aGxlZStyRkFqN1dyMnZtRUJuMmhsck5Pd0R3L2NCSklFa29VOHdYbk5LdEViMm1yTUF6YTA1MFdpMnVIbDRZREFhZTM3dEp3M1o5V0RXcG43enZ6ZlBIT2JocENWcHRFcFViZk1jUGc2Znk4dkZkYWpUN2dkUDd0ckoyK21DKzdqcVU4bldiRWZIMkZUUDZmR3R4VGRFUlllVC9vaXluOTIrVHc3T3drT2Y0NU1wbldUa29DSUlnQ0lMd0h5YkNNMEVRUHNtVE55RzBuVFJlZnIxbC9DU0srT1ptMCtGREhMMXlrYW9sUzFxMFZhWWxkU3ZqN2xNbnVmcmdIZ0dkdTV2OVFtcnRsMU9sOHVNcXFWSldZS1VNZDNSNlBVbGFMVDVaM0NtWnZ3RGZqaDJKSkVsbXh6cmEyek84VFR1elZUaDNUWjVPM216WmVSMytqcVlqaDVydDcremdJQWQ1VHBtb0dqTGRYODMrdlN6ZU02UzZsdFRXakJ3ci8vbVgwMyt3NWNnaGRnU1l6NHhMWGNuM3VmU2FNek5UMnpJU0doWEpzU3VYcUYvT0dHUll1OTRmbTMyVDdpcVcxeDdleDhYUmtmM256dER4cTBZWkJocERXcmMxbXpGMjcva3p0aHc5ekpYN2R3bVBqcVpaMVdwMGF0aUVFY3NXa2N2SGgxemV4aXFjM0Q1WmFWaXhNblhLK3VQcms1V3ZLbFJFclZLYi9Td2JrbHVCVlRZMi9QRGxWN1NvV1p0WFlhRzRPanBaWEllRVJHUk1ETjlQSEN2L1hQNTY1cFQ4ZnREMkxRUnQzOElYK1F1d2VPQlFpK1AvYzlMNGVVNzl6MXhxcGtvcWt3a2Q2dEozK21xemJhYnFyWlEwaVFrOHZYdWQyNWVNejNUT2dOWVVLVnRGRHMrKzdUbUsyNWRPOHYyQVNSajBPcWIyYUVxQkVtWFR2WmJibC82Z1Rvdk9uTnl6a2R1WC9xQkVoYlJYdmt4cC9yRDI2Ylp0V25OcTd4WnVuajBHZ0UzeW5NUzA1cDA1dWJqaGtzWExiRnYzaVl0SlNvZ3oyL1pGaFZxbzFiWVVLMWVkRnc5dnMycEtmd3c2SGQwbkxxYjlzQm5vOVRwNUpXTlRaWisxRlR6OWFqUmdSdTl2ZUhMN0t2bUsrL0gwempYcXRiTGVPaThJZ2lBSWd2QmZKY0l6UVJBK1NhRmN2cHhmdWdxMVNtV3NDa3V1M3VuU3VBbTdUNTFneitsVHRLcGQ5NVBPL1NUa05TL0R3ajZweGJEeHlDRVp0bE9DTWRpNCtlZ2hCeTZjQjJEeWhyVjBhZFNFdk5teWMvUHhJNnZIeENjbThsWDVqTnV6VEFGQWJFS0N2QzB1TWRIcXZxWlZTRzNWS3ZtNDlDclBNdVB3eFF1OGlZemc1ejlPOEcyTldwazY1cTh3QllnbU5mdjNZdjNvOFdiYnJGMS9mRklpMXg4KzRPUzFhNEN4ZGJiYUY2WGs4R3hNKzA2Y3VCYk0xRzQvb3RQcmFUaDhFUDVGMGgrK2YrTGFWYm8xYnNiNmc3OXg4dHBWdWNVMlBTdjIvaUwvT1plM0R6WTJTbm8wYlU1dFAzOWNIQjNSRy9UY2YvRUNTWkxRNm5UWTJOaWdWQ2hvWDc4QkdwME9nOEZnTlNoV0toUnl0WnpCWUVDU0pQTG55Q20vSHhZVnhlVjdkd0RvT1R1UTl2VWJjbnplWWh6czdQanp5U09tYmx6SHZMNkR5T3JoSVIrak4ralJhTFdmZmVHSC96V3RWbU4xbFV5ZFZ2UFpXNHQxV2cweituNUxRbXdNK1lxVkFXRHM2Z09vYmUza3RzM2k1YXF4YjkwOEFONitlSUtkZ3lONWlwUks4NXdQYmx6a1hjZ0wvR3MzSmlreG50ODJMYUtvZjFYamFwUVp5RXpiWmtxUllXODRzR2t4cmZwTllPdTh6Sy9NbTVLMXVXZ0twWkk4UlV1emZId3ZvaVBEcVA5OVQveXFOMkR2MnJuNDFXaEEvaFRob1NLZC8waGhhK2RBN1c4Nzg5dW1SYlQ0Y1RRUm9hOHoxY1lxQ0lJZ0NJTHdYeUxDTTBFUVBvbFNvVUNaWW42WjZSZGVIL2NzMUNsYmp1aTR1TFFPemREYnlBaUtwcHB0bGxuN0E0UE0yamJUc3ZYb1llYnMyRXJKL0FVQW1OU2xPM216WmVmVk8rTzhwTlNyUXByQ0gyc3oyMUl6aFdaTlJxWTllODBrS2pZR1c1VUtPN1V0U2NsendkSzdicTFPbCs0MTdEbDlpbHRQSHhQWW96ZXp0Mi9tMUkxckJIVHVqcXVUWmJYVFAwbWowL0gxNk9IRXhNZmpWNmd3QUVlQzVtT250cFhiTm11VUxzT2NIVnNCZVB6NkZZNzI5cFF1V0RETmMxNjRjNHNYYjkvUXBFcFY0aElUV2JCcmgxbUxyVFdyOXYzS3dRdm41TmVkQTZmdzZQVXI5cHcrUmNDNjFXYjdOaDh6QW9DTll5WlFQRzgrcmo2OFQrODVzN0JWcWVVS1NLMU9qMXBsL25rR1NVS1NKSkswV3ZaTW0wa09UeTl1UG41RXArbVRxVmlzQkFETGg0N0UxZEhKNHJ0dk5HS3d4VFUzcVZLTmdNN2QwcnluLzRKeHF3OVkzYTYydFVPbnRiNTZwU1FackFadTFyYVo5bGNvbEtqVXRyUWRPSVZzZVFwZzBPdVowcTBSYWx2emhVcGNzbmlSdjRRZlp3L3NJUHpOSzBwWCtkS3NIVElsdlU3THZuWHpxUFRWdHppNXVGT3Q4ZmVjTy9BVFI3YXZvRUZieXptSDJxUkVKQ1NMT1dicE1hN2ltWVFrU1dUeHprYi9XUnZ3eVpuM2s4T3p0SGo0NUtEV054MG9XcllxYjE4K1llbllIc1RIUm1lcWlpNHhJUTU3QitQZks1VWJ0T0Rjb1o5WU0zVWc1V28zTVZ2RjFDUXBJWjd6aDMvR3hrWkZ4ZnJmV0h3SGdpQUlnaUFJLzJZaVBCTUU0Yk9iMnYzSFRLOHFDYUJMTWZCZmtpUnVQbnBFbjI4c1Z6WFU2ZlVXMjFMTGJPVlpQZi95eENjbTBxMUpNOHIxNkN4dno2anFKZlg3cWF1cERBWURyOFBma2NYRmhhTnpGc3JiMDZvY2UvSDJMVm1UWjFnVnpaM0hiTzZiZi9kT0ZsVmRhVW5TYWxpemZ4ODdmai9HL1A2REtGT3dNT3Z5aldQZ3dybTBtVFNlMmIzN1pYaU9UMkdRSkt2M2xWYVZuRUdTakt1ZXFsUk03OTZMZ3JseW9kY2JxRDkwZ0VYMWxwZWJPMlVMRjJINzhhTzhDQXVsZnJtS2FjNTgwK3Awek5tK2xlOXExY0hkMllXMjllcXo0L2RqTFB0MU4zMnQvQ3hKa3NUU1BUK3o4ZkJCSm5UcXhwaFZ4bmxyeTRhTVFLdlhjZTdQbTlUMUwyKzhab09CT29QNnNubGNBRDd1V1Q2RXM0V0xjbUhaaDREdGJXUUU3YWNHTUxYYmo1UlBNUi9ObXBMNUM3Qnh6QVI4ZmJKU2EwQnZ1VDN1L05KVjNIL3huTDd6Z3RnUk1CVnZkM2MySGpyQXBYdDNXTkIvc0RGVXljUS9CLzkyRGs3VzV4K21SNmZWMG4zQ0lqeXo1cEszelIzU2xnN0RaNXB0aXd3TFlmMk1ZZWkwV2ptZ0tmQ0ZjUVpqeWdVQ1VxdjVkWHRXVHhrQXdLQ2d6V251dDIvOWZCTGlZdmd5dVRYUndjbUZwbDBHc1gxQkFObnpGS0owMVMvTjlyOTYraEM3bGs2VFg4L3MyOExzZld2aDM4aVd4cFZ5NjdYcXhwZXR1cE10dHpINCt4eE01NUdTcXlGZFBielp1V1F5OTRMUFViMXBHMnA5MDRHWGorNndkdnBnV3ZlZGdLT0xtOW54ZXIyT2N3ZDNjV0wzZW9ZdjJvV3R2UU5LcFEwNTh4WGgrcGtqbEt4VXgrcm5ibDg0a1pLVjYyQXdHTmkvZmdITnV3LzdMUGNqQ0lJZ0NJTHd2eURDTTBFUVBqdWxRb0ZPcnljaUpwcVhvYUVBNlZaTHVUZzQ0bC9ZMkk1MzRNSTVJbU9pcVY2cU5EY2ZQMEpsWTBPeFBIbnAwYlE1Yms3T0dYNTJaaXZQc25wNHBEczc2OHNoL2MxZVc1czVwamNZV0RwNE9MbDhmQWlOaktEcmpHa2thYlhjZXZLWXdyNjVNN3hXZ0Z0UG4xQWdSU3ZmNHQyN3lPbmxSZlBxSHlvL25yMTl3OFMxcTVqWXVSdDVzbWF6ZXA1dHg0NXkvT3BsVm84WVEvNGNPUUJ3ZFhKaThhQmhCRzdlZ0VmeVNuOHBSY2ZGY2ZMNlZRQWFWS2lVcWFxNjFMUTZuZndNVEZwUEhFdFE3LzVtMjBMZXZXUHc0dmxvZFZvNUpETU40RSs1UUVCcUhiOXFSTi81UVNCSmJFdXhDbWRxYzNkdUl5WStucDdOdmdIQXhkR1JvZCszWmZ6cUZSVEs1V3ZSYnZzeUxKUmZUdi9CdE80L1VqeHZQbm03aDZzcmoxNjlaTWFXalhpNnVWRzlWQmw1TlZjbmUzczhYQzJmSXhpRDNWRXJscEkxaXdkRmZITmprQ1FtckZsSmc0cVZxUHFGOWZhLzRubnp5UXNHbUtoVkt0Yjh0ZzluQndkTzM3eE8xWktsMkhEb0FMUDdHSDhlRlFyRkozMVAvelRKa1A0c002dkhZSDdNc0lVLzRlcmhaZFlhcVZBb2NmUHdKb3ZQaDRBNWkwOTJBalljKytqUHkxZThERTZ1N21pVEVsR2xzVGpGb2EzTHVIaDBEejBEbG1MditPSHZJNy9xRFhoNjV6cmI1bzhuSmlxQ2FvMC9CR0wrdFJyalg2c3hDaFNNYWwyRjRZdDJ5VzJicVpuYU5tZjhkQUc5WHBmbWJMaS9xc1B3bWFqdDdIbjErQzdycGcraFpLWGFERjI0azZoM2I5ZzZiengzZzgvZ1Y3MEJpUWx4eHZBcytUb3UvNzZQWXordFFXbGpRL1B1dzdHMWR5QW1LcHlmbHdmeTR1RnRTbFd1eTZhZzBiUWZGaWkzeUpwRWhvYmdWNzBCa2lUeDUvbmpmOHQ5Q1lJZ0NJSWcvRjMrZS84UFhCQ0VmNVVMdDI4QmNQZlpNNHNLcVI4bVRTQWlKcHFpdWZPUTNkUEwydUVBVkN4ZWdvckZTL0RIOVd0TTI3U2ViazIreHRYSmlZTVh6ckhqeEhFYVZLakVnTzlhNGVYbS9yZmVTMHBIZ2haWWJkdE1LVysyN09UeThTR0hweGM1UEwyNHNuSWRCa25peE5YZ1RNMTdNeGdNbkxweGpZNE5HZ0h3eTZtVGJEdDJoQlhEUnBydFo2cDI2ams3a0pYRFJ1R2JZaFZRazQ0Tkd0R3UvbGNXbFZrT2RuWUVkTEUrdkRza0lweUphMWNCVUt0TTJVOEtaWFpQbVlHM3U3dFphNlJTb2NBblN4WnlwUGpPYzNoNldaM2xsaEcvd2tYSTR1eENnaVpKWG8wMHRTVy83R0wzcVpPc0dEcFNYdDBVb0dIRnlseDdjSit4cTVZVEVmMmVOblhyeSsvNSttVGxsNmt6Y0xTejUyMWtoTm41Q3VUTVJidjZEVm14ZHcvVlM1a0hBTlpJa3NUazlXc3dKSWVwemc0T1NKS0VqVkxKa01VTG1QbGpYMnFVenZnOEpvRTllM1BrOGtYV0hmeU42WnMya05QTGkyeFpQREkrOEYvTWtCeEFUdXhZTC9QSHBLcTB5dUp0UFRqK0dIcWROdFYxZlJqUXYzZnRQTlMyZHVRcVVJd2xZN3JUZmxnZ3ZnV05iYlh2SThMNGVmbDBIdDI4VElmaE04bGQySElsMTYrN0RVT3YwN0ozN1J4dVgvNkRSai8wSVZmQjRuTFk5N0dWWTZubnA4bUxDYVFLMUNSSlFxZlZvRWxNRG1MVHFKNlZrdTlWb1ZUS2JabTVDaFNqWjhBU0hseS95Sm9wQXdoOStZUlNWZW94ZU81V3ZITjhhSjJQQ0FzQllPL2F1ZFJyMVkwcURWc1M5ejZLUTF1WGNmYTNIZVFzV0l4K2dXdHg5ZkRtNE9ZbHJKalFpeW9OVzFLM1pUY2NuWTJCYzdGeTFkZzAyN2dRUy9GeU5UN3FXUWlDSUFpQ0lQelRSSGdtQ01JbmtTU0psZnYyc1BQMzR3eHAzWllOaHcrdysvUko2cGVyUUlsOCtmRnh6OExNWG4xeHRMTWpkOVpzeE1iSEU1ZVl5UHU0V0xONVpuRUpDVnk0YzV2ZHAwNXc0Zlp0ZWpUN21xNk5td0l3ckUwN21sYXRUdURtRGJRWU40cEJMYjgzcThnQ2tEQnZFYXcxd0h6bVVPclhraVRKclpkbmJ0N2dUWVN4amNzMDJOMDB0TDl5Yit1QlU4cmpONDJkYVBIKzRZc1hlQnNaUWYwS3hrb25neVFSL3Y0OWoxKy90dGgzNzlrelJNYkU4R1c1Q3N6ZHNZMmRKNDR6dDk4QWN2dGs1ZGJUSndBb1VPQmdaOGZjdmdNWXYyWWxRNVlzWlB1RXlTZ1VDdlRKdjB4L3pDcWFoaytvQUVwUGRrL1B2M3dPclY1bjlscWZZc1hCb08xYnNGT3JLWlkzTDEwQ3B6S3JWMTlLNU1zUEdGZm5uTHB4SFpmdTNDR29kMzk1ZmwxS0k5cTJSNnZYTVh2YkZrNWV1MHEvRnEwb2tWeHA1bWhuWEFIVjlKMm5ySTdxM0xBeG5SbzBJaW8yaHRmdjNnSFdoNjRuYVRWTTI3aWVGMkdoTEJrMERNZmtWVlYxZWozOXYydkZvOWV2R0w1c0ViTjc5YU5hcWRKbXg3Nk5qT0R4NjFmR2M2Y0lQRUlqSXdrSkR5Y3NNcEpHbFNyek92d2R6VVlQbzBIRnluUnAySVE4MmY1NmlQUy9aZ3F0ckszV21KcE9xMkZNbStwcHpqNUx2YTlPcDh0d1A0REQyNVp6NS9KcHM2b3ZVNkMxZThVTWJsMDh5WStUbDVQRk94dmI1azlneVpqdWZOMWxDS1dyMVdmUnlFN1lxTlQwbXJLQ25QbXRMMXFoVkNyNXJ2ZFljaFVzem9HTmkzaDgreXE1Q2hZM3U5YTBHUFI2VHUzYnl1dW45ODFXNGpTL1Y2M1ovNW9vRkFyV1RSL0N3NXVYY0hCeXdjazFpOVhqVGQrQlhxZEZwYmJsMmYyYmJGOHdrZkEzTDNIM3lrYVo2bC9SY2NRc1BMTG10RGcyWjc0aVZHbllram90T3VQaTdrbllxNmZNSDlZQlZ3OXZtdmNZVHBscVg4bC9MelpzMTRjYytRcno4L0pBRXVKaWFkWFh1Q3B6L2U5Nzh1YjVJK3pzSGMwcUJRVkJFQVJCRVA0TFJIZ21DTUludWZINEVadVBIR0xSd0tHVXpGK0Exblhxc3Z2VUgrdytkWklaV3piSnJXNnAxU25yejZ4ZXh2bGJ4NEl2TTNMWllteHNiS2pqNTgvVzhRRVV5R25lemxRMGR4N1dqQmpENnYxN21icHhIYjQrV2MxV1hOVHA5Sm1hQzJhcUhOUHE5ZkxLb0ZmdTMrWGFnL3Y4Mk93YnNpWFBIZFBwak5lZGVzR0FsMkdoL0JnMEE2MU9sK1pLaDI4akk1aTlmVE9OS2xYQng5MzRDNnhTb1dEWTBvWGNmUHlJTWdVTG0rMS82ZTV0R2xldWdwZWJPLzVGaWxLbnJEK2xDeGJpMlpzM2RKZ2FnS2ViRzk3dXhtbzdHNlVOazd2MDRONkw1L0l2cVhxOU1XUTZNWDlKdXZkdVVtdEFiN041V1VWOGMzTmt6Z0thalJxR28vM25HOTZ0MGVuUVpqTFFXUHJMejV5NmNZMWMzaDlhUEUzM05YM1RlbjYvRnN5cTRhUEo3dUhKMk5YTDZSdzRsZUZ0ZnFCK2hZcDBtQnFBMmtiRjZoR2pLWllucjlYeks1Vkt4bmZzU3ZHOCtWbXdhd2ZCOSs3SzRabUphYUdHSkowV0o0eVZhNllRN05DbEM0eGVzWlRTQlFxUzNjTXlLRnl3YXlmN3pwMGhpNHNMelVZUEkwbWpCWVV4bUhOeXNNZkozZ0V2TnplR0xWdkU0b0ZES1Z1NGlIenNtdC8yOGRPSjQ1UXVXQWduQndmdVBIdEsvd1Z6aUkyUHAwckpVc3p0TjBEK21UbHhMWmpaMnpiekpPUTFxNGVQL3MrMWJucG15NVdwNEF4QXBiYk45TDQvREo2S3U1ZGxKYVkxUHJueUFRcksxVzRzYjdPMXM2TmE0OVlVTDFlREdzMStrSU8xdG9PbmN2YkFUcjZvVkFjSEp4ZTZqbDFBRnUvc1ZnZmhwMWFwL3JlVXFsSlBycmd5U1l5UEkzdmVRbFlYRGxEYTJCQWRFVXBNVkRoTk93KzBlbDRibFlwdmVvd3dheGMxYWRabE1ORVI3OGhkK0lzMHI5SEIyWldlQVV0UkpsZTA1U2xja3VwTjJ1QmJxQVE1OHhkTmQ5NmpTbTNMMTEySHlxKzljK2Fsei9RMVpQWE5ielZVTGwzMVMvSVdLNE5EcW12Tmx0c3k0QllFUVJBRVFmZ3YrTHpyd1F1QzhKOVd0bXhaQ1RBYldwK2U4UGZ2OFhSenM5aXVOK2lKaW9rbFVhTkJaOURMbFQwQVdaeGRjSFArOEF2VnFSdlhLRjJ3RUs2T0dhOEcrVHowTGJsVHRTeGV1WCtYRW5uenk1VmphVW5VYUxqMTVERitoUXBiL1dYUFJLZlhFeG9WU1hZUHp3d1hEMGhOa2lUMm56OUxsUklseldaalBYejFFcDFlVHhIZjNCYm4xQnYwVm9mZ1AzajVnbnpaYzZTN1V1VHI4SGYwbURXZGZZRkJtYnErSHJNQ0dkMitveHcwR2d3R3hxMWVRVTV2YjNvM2I1SEIwWmwzNGxvdy9vV0x5clBuMG5QdzRubWVoTHltV1pYcTVQVDJCaUF5Sm9iVisvZFNzNHdmMlQwOTVXQk5raVMyLzM2TSt1VXI0T0ZpbkUyVzNkTkxEcm95RWgwWFozWFZVWTFXeTVNM0lSVElrZFBpZVNkcU5JUkh2eWVubDdmVmN6NFBmY3Z6TjIvSTV1bUpoNHNycms1T0Z1ZUlpWTluMXJaTjlQbm1PN0ttYUw5OEd4SEIrN2c0Q3VYS1phd2tOT2dKdm4rZkwvTGx4OEhPTXN5TVQweEViekJrNnJtbTFuZGVFT2R1M1FSb0dCd2NmUENqVDVDSzZlK0t6SVpjZ2lCOE1PSTdZMlZ5Y0hDdytQL2hnaUFJZ3ZBZklmNmxMUWlDN0dQRE0rRy83K3FEKzVRcFdPaWpnMExoditWdkNNL2lBTWVBRGNleHowVHdMUWlDVVZKQ0hPUGIxd0ZJQ0E0Ty92Z2tYQkFFUVJDRWYwVGE1UmVDSUFqQy8zbCtoUXFMNEV6NGFKSWszUUo0Ky9MeFAzMHBndkNmOGk3a0JRQ1NKTjM3aHk5RkVBUkJFSVNQSU1JelFSQUVRUkErMWhxQVg5Zk00ZlhUK3lRbHhQL1QxeU1JLzJwSkNmR0VQSHZJcjJ2bUFLQlVLamYvdzVja0NJSWdDTUpIK0c5TkhCWUVRUkFFNFI5MzllclYxWDUrZnQrOWZIaTc3dnloN2YvcHl4R0UvNXBUd1B4LytpSUVRUkFFUWNnOFVYa21DTUxmSWo0eGtVU041cCsralArRXRGWW1qVXRJK05zL08wbXJ3WkJpUVllMEdBd0dzKzlUbzlXbWVkMXAwUnYwYURLNUN1Yy9hZVhlUGJ4N0gvVlBYNGFGekh4UC8wUGFxMWV2TnBRa2FSUndBL2o3ZjFnRjRiOHRBZmhUa3FSeENvV2k3cFVyVjdULzlBVUpnaUFJZ3BCNW92Sk1FSVRQb2xLdmJxd2ZQWjRpdnJrQk9IRGhISE4yYkdYTmlERVV5WjNINmpIaDc5K2pWcWtzWm01SlNHaTBXcnpjM09WdEdxMldMNGYwWjlIQW9aVE1YMERlUG43TkNyemRzdEN2UlVzQUt2VHNtbTZvYzJieENubGxUb01rZlhSQTVlVGdnRExGOWZhZEYwU3RNbjU4VjZ2T2gydlY2YkJSS2l4VzBaUWtDWTFPaTUzYWZHWFFvMWN1cy83QWZqYU9uU0FmOHpZaWd1WmpSN0J1MURqNW1mNGRHbzhZZ2thbk0xczlKalloQVVkN2U3UDdOQmdrMUdvVngrY3VBbURNcW1XY3UvVW5OaWxXTGsxNW5FR1NpRTlNeE5uQlFYNWZwOWRUdjN4RkpuVHFLbSs3K3VBK1dUMDh5T0hwSlc4TENROW55T0w1TEIwOEhEZG5aNzRlUFp3NWZRZFFJRWZPTk84alNhdGh3YTY5ZTNUTUFBQWdBRWxFUVZTZGRHdmNqQ3d1TG4vbGtiRCswRy9VS2V0djl2T1hubmZ2bzVpK2FRUFRlL1RDVnExTzkrZksyY0VoelJsemVvT2V1TVJFb3VQaWVQYytpbGRoNzNqMUxwUjd6NTl6ODhranloY3R4dFJ1UDM3eWZmME50RmV2WGcwRUF2L3BDeEVFUVJBRVFSQ0V2NU1JendSQitDeHMxV3BzVlIvK1NqbDI1VElGYy9xbUdad0JmRHR1SkxIcGhGY3BWLzFVcTFUR2NNYk96bXlmN0o1ZS9IYnVyQnllMmFuVkxCczZsdHcrV2MzMmV4NzZsZzVUQTh5dThWVllLTTNIak1qVS9abnNDSmdxaHpnYXJaWkxkMi9Ub0VKRnMzMm1ibHpIZ2ZQbnNMZXpOUXVscE9SanppOWRaYmIvMlQ5dlVqeHZQck93TGF1SEI0MHJWZUhoeTVkL2EzaDJkTTVDaTIzKzNUdXhjY3dFOG1iTG51WnhzM3IxUy9lNDErSHZhRHB5S0NjWExFM3pISklrRWJSOUM0VjlmUm5mOFVPZ3BsUXF1UGZpT2VyazcrcmQreWdVR1N3T2ZmZlpNMzRQdnNLcEc5ZFlPbWc0T2IyOTA5MC9QVFpLSlRZMk5obnZtRXluMTNQaVdqREs1Q0F4dlorcjQzTVg0ZWJzREJpcitiNmJNSnJReUVpME9oMEdnd0cxU28xV3I4T3ZVR0c4M2QzSm1zV0Q4c1dLVTc5Q1Jad2RISWhQU3NUUnp2NlQ3MDBRQkVFUUJFRVFoSThud2pOQkVENkpScXRsOE9JRkRHN1Zodnc1Y3FBQXVhTG1WVmdZbCs3ZVpuamJkcndPZnljZkl4bU1sVmM1dmJ5eFZhczVFclFBdFVyRnFuMi9jdS9GYzJiMjZpdFhMV20wV2pSYUxaVjdkMmZOeUxHVUxsQVF3Q0xVcUZXbUxLdjIvY3FEbHk4b2xNc1hwVEw5a0VXWm9sTEtWcVVHNE1UOEpiZzRPbVo0djVWN2Q1Y0RIWUNiVHg2aDArdXBWT0lMd0JpR0pDUWxNYkp0ZXlaMjZwcXBWU3cxV2kwbnJ3VVQxTHMvTmZ2M3NnZ1RkNTg2eWZnMUs4eTJwUXdWLzRwNmcvdWhUYU9Oc3YzVUFMUEtzNVRTQzhRK2hrS2g0TWRtM3pCMDZVTDZmdHNTblY1UG9rWkRkRndzQUJFeDBVVEZ4YUpVS0huM1BncTF5Z2FWallyc25wNFc1eXBkc0JCYnhnZlFlODRzZXN3T1pPUFlDWGk0dUdaNERaVjZkYlA2REZxTUcyVjEvM05MVm1LclZwdHRNNFdlcGlvODAvc3B2NmYzc2JIVUdkUVhPOXNQVllkS3BaTEZBNGVoVnRuZzdPQ0l2YTB0R3c0ZFlNR3VIYlN0VzU5YWZtVUI0ODlWeXA5YlFSQUVRUkFFUVJEK3QwUjRKZ2pDSjFHcFZKeTdkUk9EMU5yaXZTM0hEcU5VS2xuMDgwOHMrdmtuSkl6enV4enQ3TkhwZFd3YUYwQ0JIRG14VmF2UjZmWDhldVlVTFd2WEpUWWhubms3dDlHMWNUTnllbmtqSmM5NGNuRklPOWdxa2pzUGxVcDhZVGFQcThQVWdFemRneUtEb00wYUc4V0hFT1AwamVzQWZEVjBvTHl0c0s4dlc4ZFB6dlQ1RGwrNlFFeDhQTm05dkRnNGF4NWF2UTU3V3p0VU5qWnlJR21RSlBUSndaS056ZWNMVWVJU0V0ZzZZYkpGaFZsYWxXZFAzNFNZaFVweENRblU2Ti9MYkovVW9aTi85MDd5bnplUEM2Qm9xa3JFS2lWTDhYVzFHbWkwV2xidTNjUCs4MmRSSlFla1AweWVBRUI4VWlKREZpL0FJQm53TDFLVUJmMEhXNzBmZDJjWEZnNFlRcHZKNDVtOWRUUFRldlN5dWw5S3RtbzFDL29QSnBlUGo3eXQ5Y1N4QlBYdWI3YnRaV2dvdmViTU5BdFBROExEMFJ2MHZJK0xBK0IxK0RzMFdpMk85aDhxd3d5U1JHSlNFbjgrZll5RG5aM2NNbXlTTWdnOGZlTTZLL2Z0SWJCbmJ6azQyM3JzTUZ1T0hHWnN4ODVVTEZZaXcvc1JCRUVRQkVFUUJPSHpFK0daSUFpZnhGU1ZwRXBWQ1JiKy9qMi9uRHJKK0k1ZGFWeTVDZ0F2dzBMNWV2UndEczJlWnhZc0FHdzdkb1RzWGw2MHI5K0ErTVJFenYzNUovZWVQMmZ0cUhGeWkyVjYxV1JLaFlMRkE0ZWFiZHMxZVhxYXdVL0tLcDZVUVJpa1hZVjBkc2tLdVczUUZMaHBkVG9PWERqSDhEYnRxT3RmanErR0R1U1BCVXR4U3A3eGxkYnN0WlJ0bndaSll0T1JRL0o3RG5aMjFPelpHN1hLQnFWU2lVSmgvRlFKWS9XUlZxZXoybWI1cWJSNjQvV05XckdVK0tSRUFPYjNHeVMvMzNMQ2FHTGpqWlZ3QjJiTnRUamVWR0YxYk81QzNKMWQ4Ty9lU1g3MnByWk5VL1dWZi9kT2NxV2ZTWkpXZzFxbFp0UVBIUUFZM2I0ajR6cDI0ZEhyVjdTYlBFR3VjS3ZadnhmclI0OVB0NDNVeE5QTmpjSzVjblA0OGtVNk5teWNZY3VyQXZESmtzVnM1cHBTb2JEWXB0RWFaM3VuckNhY3ZuazlWKzdkbFgrZXZnOFloMGFyWmZ2RUtSL3VVYU9oenFDKzZQVjZmcWpmd09vMVBIdnpocjNuVHJQbjlCOHM2RDhZdjBLRlNkSnFtTFp4UFgvY3VFYm5oazNNNXZ3SmdpQUlnaUFJZ3ZDL0pjSXpRUkErcStWN2Y4SE55WmwxQi9kUnFrQUJmSDJ5OGpZeUFoZEhSNHZnYlB2eG82emEveXRMQmczajlidDN4Q1RFVThlL0hOdU9IV0gydHMyTWJ0Y3gzYzk2K09vbE5za2hrNitQajl3K2wxYkxIWUJXcjhOT2FXdjFQVnUxbW0wcEtyRk1nWnV0U20wUnFrbkF5Qjg2VUxuRUYwVEZHTnNNVTdhVTJxblZiQnc3eFN6dzhlL2VDYnNVTFg4SHpwOGpxNGNIRDE2K2tMZGRYTDQ2M1h2K25DNnZXQXZBZENzVlducURnVVVEaDZJM0dBQmowSmMzVzNhelZzVE10S1dtbEhyM0ppT0hFaEVkRGNDUm9BVjR1QnJiTExVNkhjN3BWQnVtNSttYkVDN2MvaE5mYng4MkhQeU5xZDB6SHJBZkdobHAxb3Bwa0NTTGJhR1JrUmJIbVNyZ3d0Ky9wLzdRQVp4YXVFeCtiZUpnWjhldXlkUHhkSFd6cURveldiUjdKOGVEcjZDeXNXSEF3cmtrSkNVaFNSTGYxcWpGbnFremNYVnl5dHpOQzRJZ0NJSWdDSUx3dHhEaG1TQUluODNieUFqMm5UM0R3Z0dER2I5bUpaZnUzc0hYSnl1UFhyMGlYL1ljRnZ2UCsyazdHcTJXcmpPbm9kRnF5ZVh0UXpaUFQvSmt5OGErczJkb1hhZGV1cC9YZjhFY291UGlTRWhLTXB0YnRuVHdjTE9XTzVQUXlBaUw2cWVVMG9xQ3JJVkV0aW9WZmdVTG83S3hRYU16VmlXcFZUWm90RnBzMWVvMFcwSk5WVXJSY1hFczJMV0Q4UjI3eU8yZkFBbEpTZGlxVlNnVlNyUFBOYzBEYzdLMy8ralFLajJKR2czZmpmOFFOdjQ2YlJiT0RnNGtKaVd4Nk9lZGhFVkZBYkJpMkVpTFFmVkp5YTJ5elVZUGw1K2RhVmFhSWJubHRtYUt0czZrNU9vdGs4QWV2VUVCUFdZRjR1em95TE0zYjdDeFVmTDBUUWdPOW5ieXZEeFRtS1d5c1NGSnF5Vi85aHhwUG9NVnYvNkNYNkVpTkt0V25jbnIxekNvMWZjWnJwclphODdNVEczTFNHaFVKTWV1WEtKK09lTUNFaWxiVmsxK2JQWU4zWnQrYmJadGJQdk9UT2pValNTTmhpVy83T0xPczZlTWF0ZVJrdmtMRUJJZVRzK2dRSG8yL1VadTVSUUVRUkFFUVJBRTRYOUxoR2VDSUh3MldiTjRzSDlHRUZsY1hLaFZ4by9mcjE3aDJ4cTF1UGJnUHFVTEZyTFlmK3Y0U1dUMzlNUk9iWXQvOTA3TTd6K0l2Tm15OHpZaUFyVmFsZUhBOTk5bXpKR3J3MHp0a21Cc3c3djc3Qm5uYnQya1YvTnY4WEJ4NWZIcjF3eFlNSmZXZGVyUnUza0xxK2VUMHZnYzAreTExTDZiTUZxdW5BSmpxeVlZQjhWTEJ1dkhtTFliSkFQbGloU2x5aGNsemQ2djJUL2p0czJNRmpmSXJDU3RCanUxbW4yQlFXYmJUZTJTYy9zT05OdXVOK2pSR3lSc1ZTcVN0Qm9jN08zTkt0R09CMTloK3FiMXpPN1RYMTdnSVNXRHdVQk1mTHg4L2Y1Rml2TDBUUWhnRENPN3o1NU9RbUlTT29NZXZkNUFtNEJ4QU1RbkdtZWVTVWdrYWJXY1diVGNZbWcvd08yblR6aDgrU0p6K3c2Z1lyRVN6TnU1alowbmp0UHI2Mi9UZlE2cDIzeXR0WW1tbnZjR3hsbHMxeDgrNE9TMWF3QjhOMzQwMWI0b0pZZG5ZOXAzNHNTMVlLWjIreEdkWGsvRDRZUHdMMUxVN0J3Uk1kSGNlLzZNMzY4R2MvTGFWVG8yYU1TWTlwM1FHUXhFeDhXaFZDaG9VcmthdzVjdHBudVRaaGJCbXlBSWdpQUlnaUFJZno4Um5nbUM4RWxNODd5aTQrSzRlT2MydXVUNVdWbGNYQUQ0cWtJbHVzNmN4dE0zSVp6NTg0WkZFQU9RemNQVGFpV1loNnVyeGFxYUdVbTlNbVJXRHc5dVBIckl0Mk5IMHFsaFk3WWVQVUxUS3RYcDFpVHQ4RUdqMVZwdCtkVG90UExNczVUMkJjNUdyVkx6Mi9tenJQajFGMzZaTnBQWStIakFXR1ZsN1Z5bTZpdDNaeGVyTFlYL3k3Yk5HdjE2WWF0V1d6eTcySVFFbkZPRWtTWTZ2Wjc2NVNzeW9WTlhXb3diUlVoNHVOWHpkZ21jWW5XN1NWcXJoUjZlUFIrQWhUL3Y1RTFFT0ZPN0daOVBabWFlNlExNnBtL2VRT2tDaGFoZXFnd0FyV3ZYWStPUmc3U3VYVTl1Q2YxY05Eb2RYNDhlVGt4OFBINkZDZ053SkdnK2RtcGJ1VzJ6UnVreXpObXhGWURIcjEvaGFHOVA2WUxtb2VMR1F3ZlljT2dBQU00T0Rxdy8rQnNyOXY1Q1RIdzg3czR1T0RuWTQyUnZ6eGY1OHJIKzBHODhlL3VHaVoyN1djd2FGQVJCRUFSQkVBVGg3eVBDTTBFUVBzbng0Q3NBOUpnZGlIK1JvdkpzTEpOU0JRcVNMM3NPK3N5ZGpZZUxxeHd3cEZTMVR3K3oxeW5EcGwyVHA1TTdhellnN2NxdjlQaDYrekM4YlRzdTNyN05rdDAvNCtIcVFzdGFkZVJGQ0t3NUVyVEE2blk3dGEwOE1ENzFkb0RnKzNkeHRMZEhwOVBKODZtV0RCcUtsN3U3SFBqc1AzY1dPMXMxK1hOWXRxK21WRzl3UDZ1QmxpUkJiRUk4KzJmTXNScHNmWW9MeTZ3SGRSMm5UV2I5NkhIcEhydHI4blRVS3VOMUppUWwwWFhHVkdxVThlUEhadC9JKzB6ZnZJR3d5RWptOUIwQUdOc3ZrMUtzaXBxV1MzZHUwN2h5MVkrNEUxaTZaemNQWDc1ZzA5aUo4clkyOWVxejVkaGhKcTVkeGJ6K2d5eWVxZW1hcklXY2FjM05NMGdTU29VQ1c1V0s2ZDE3VVRCWEx2UjZBL1dIRHBCL0hreTgzTndwVzdnSTI0OGY1VVZZS1BYTFZaVG44cGwwYXRDWWIyclV3c1BGRlVkN2U1UUtCVzhqSTJnMGZEQjdBMmZoYUdlUEpFa29GQW91MzcxRFNFUzRDTTRFUVJBRVFSQUU0WDlNaEdlQ0lIeVNLaVZLTXE1RFo3NHNWd0VuQndlejJWWW1kY3I2czNMdkhnWisxOXJxaktvL0ZpekZ3YzRPcFZJcHI5U1lKMnMya3JSYWJGVXFkTWxEK2pWV1ZzQzBKajRwa1lRa0RjdjI3T2IwemV1VXpGK0FwWU9IVTZPTUgrTldMNmZOcFBFTWF0V2FsclhxV2ozK1U5b2hZeE1TT0hybE1ubXpacVAxeExHTTc5UVZ2MEtGMmY3N1VXeVVOZ1QyN0EzQTVxT0hLSlk3RC9YOHk2ZDd2aVN0bGxYRFIxdFVXY1hFeDFOclFHK3pJREU2TG82VDE2OEMwS0JDSmRUcEJJTnBxZFNyRzJxVlNwNVRGcCtZaUhQeTl4bWJrQ0FIT3FiM3ppMVppYTFhYlJZVXpkcTJpUWN2WDVETnc1TjFCL2ZqWDdnb3dmZnZjZVR5UmJaTm1DenZwMVFvY0xDelMvZDZyajY0ei8yWEx3Z3FXMDdlbGxGMCt0djVzNno5YlIvRDI3U2pRTTVjOG5abkJ3Y0d0R2pGNUExcm1iSmhEV1BiZDVabnpwbG9kVHFMR1htdEo0NGxxSGQvczIwaDc5NHhlUEY4dERxdGZPL2xpaFlEekJjSVNLM2pWNDNvT3o4SUpJbHRFeTByOHR5Y25Ya2M4cG9wRzlZeW9XTlhjbnA3bTcwZkZSdER2L2x6YUZ1dlBnMHJWczdnU1FpQ0lBaUNJQWlDOEhjUTRaa2dDSi9FeWNHQjV0VnJwdm4rMFN1WFdIOWdQd1Z5NUdUOW9kOG9XNlFvSmZMbXN6aEhTdStpb29pTWllRmxXQ2d2UTBOcFVxVXFld05uNDUzT3dIZFRHK1NmVHg2UmtLUkJiOUR6TWl5VWdDN2RxZTNuRDBDSnZQbllNbTRTZ1pzM2NQWCtmWnBYcTRsYXBaS0gybitNMUZWd0svZnR3YzNSaWRVanhyQmk3eDU2enA3QjJwRmphRmUvSVQxbVRTY2lKcHJReUVpZWhMeG1Yai9MMXRYVXJGVkhwU1VrSXB5SmExY0JVS3RNMlU4S3oyelZhallrdDBTYTVucWRYTEFValZaTDVkN2QyVDV4Q2prOHZUNnNQR3BsMXRqNGpsM3AxdVJyYmp4OHlQN3paMWk0YXljQWhYMTlPWC9yVDZwK1VRcFBOemVybjY5UGJ2ZU5pWThuS2phR1VTdVcwTEpXSGJ6ZFAzem5TUnFOUldXanlhNlR2eE80WlNQZjFheHRkWUdKNXRWcmN1M2hBL2FjUGtWSWVEZ1RPM1VqcTRlSC9QN3VLVFB3ZG5jM3ErWlNLaFQ0Wk1sQ0RrOHZlVnNPVHk5NUZ0ekg4Q3RjaEN6T0xpUm9rc3hXV2pXNTllUXhBeGZPcFVtVmF2aGt5V0x4dnF1VE0zWDl5ekZoelNvdTNMN0ZxSFlkTENyY0JFRVFCRUVRQkVINGU0bndUQkNFejBMQ0dDeEZ4c1N3YVBkUC9Icm1GRDJiTmFkcm82Yk0yYkdWTG9GVCtMWkdMYjZ0VVl0Q3VYeDVFeEhPbk8xYmlZaUo1bTFFQkFBOWcyYmc0dWhJYnArcytQcGt4ZFhSQ1Rkblp3RGV4OFlDbUZVT25idDFrd2xyVjVIVDI1cytjMmRUTW45Qm1sV3R6bmUxNnBEZHc1TkVUUklLRkdqMU91SVNFdm0rN3BlOGVoZkd5ZXRYcWVkZkhrTnlJRk5yUU85TTMyZktFT2VQNjlmWWN1UVFzL3YwUjYxUzBlZWJGalNvV0lsYzN0N1lxdFFzSERBRU55Y25abXplU051NjlmRnh6MkljdXE4M3lDR1VhVmFjS1pTVFNMdGw4TytRMmFqT2tHb0JoQ1N0QnIzZVFHeGlBbThqSXJqMy9CbW5ibDduOHQwN2ZGVytJcTNyZnNuMWh3LzQ2Y1J4SnExZlEvRThlYW5yWDU0dnkxY2doNmNYQm9PQm4vODR3ZVlqaDJoU3BSb2RwZ2FRUDJkT0hPM3NhVnFsT3RIeGNUamJPNkJVS3FsV3FqUktoWUxZaEFRU2twSndjM0lpT2o2T1dkczJjL1R5SlpwV3FjYUlIenFrZWUzak8zWkJiekR3Mi9temRKbyttZTBCVTNCMU5MYlhadmYwL05SSEo5UHF6U3NqOWRLSG41R2c3VnV3VTZzcGxqY3ZYUUtuTXF0WFgwcmt5dy9BM3JPbkNkeThnUjVObTlPeFFTUDVtSVNrSkFBVUtGQXFGSFJxMEpnU2VmTXpiT2xDb3VQaTVEWllRUkFFUVJBRVFSRCtOMFI0SmdqQ1o2SFZhcm42NEQ1emQyN0QwOVdORlVOSHluUE9oclJ1aTMvaG9zei9hVHZYSHQ1bitkQ1J1RG81OGZKZEdDWHpGNkJoeGNya3o1R1RQTm15V1YxaDg4ZWdHZno1NURFT2RuWnlGVnFpUnNPMGpldHBWS2tLQTFxMElpRXBpWDNuem5EbXp4c01YYnlBZCsranJGYVdLWlZLZWpackRoZ1hBb0MwQjlpblpLckUwaVpYdW1tMFd0WWUyTWNQOVJ0UXM3U2Z2RitCSERueDc5N0o2am5XSGR3UEdLdkVndnIwQjR3clNjS0hVRTZuMDF1cy9nZ2YyalpUS3VLYm15TnpGdEJzMURBYzdkTnZoMHhMNmxETW1qVy83ZVhpbmR0bUZVOHZRa05wUHpVQWpWYUxpNk1qeGZMa3BYS0prb3orb2FOYzJWVzZRRUU2Zk5XUVoyL2U4UE9wRXh5NGNJN2FaWTNWZ0xFSkNSd1B2c0tNSC90UzJOZVhKSzJHMzRPRE9hVyt4dENsQzNqOTdwMVpsZCtKcThHQXNTcnMyTnhGdURnNkVoRWRUZWRHVGVqVHZJWFZ0bUFUcFZMSnBDN2R5WmM5TzNteVpaZURzN1JvZERxMG1Xd1ZYdnJMejV5NmNZMWMzaDlhUFBWNjQzYzVmZE42ZnI4V3pLcmhvOG51NGNuWTFjdnBIRGlWNFcxKzRMdGFkVEFZSkVhMGJVK3pxdFVCNDg5Q3U2a1RlUnNSZ2JlN3UxbUxhL21peFZneWFKalY2alZCRUFSQkVBUkJFUDVlbWU4UEVnVGgvN3l5WmN0S2tMa3dLYlVyOSs5U0xIZGVub1M4cHBCdmJxdUQrUTJTUkV4Y25GeE5sbGxITGw4a0tqYUdhaVhMbUZVS3ZYc2ZoVmNhTFoxNmc1N3c2R2dTTlJva1NjTGUxaFpuZXdjYzdlM1REVm8rUnFKR1kzVzRmNUpXZzYxS2JmRTVraVNoTnhnd0dENVVua1hHeExCNi8xNDZOV3lFbDVzNys4NmVwcGFmdjhXaUFBWko0azFFT05rOFBPWFBNeGdNakZ1OWdwemUzdlJ1M3VLVDdtSFMrdFgwYnQ0Q0x6ZDNkSG85b1ZHUjVQRDBRcElrUWlMQ3lab2xDN3YvT01tVE55SFVLZXVQZitHaThyRlAzNFRnNnVSa05mRDhxelE2SFpFeDBjUW1KS0RUNll6UFRUSmdvN1NoV0o2ODhqN3BMUUR4cVU1Y0M4YS9jTkZNemNBN2VQRThUMEplMDZ4S2RYbGVtZWs3clZuR2oreWVubkt3SmtrUzIzOC9SdjN5RmRKOFpudE9uOExlenBhS3hZcmo3dXp5MmU2cDc3d2d6dDI2Q2RBd09EajQ0R2M3c1NBSWdpQUlnaUQ4ZjBDRVo0SWd5UDVLZUNiOE02NCt1RStaZ29VK1d5QW8vTjhrd2pOQkVBUkJFQVJCK0hTaWJWTVFCT0Uvek5RYUt3aUNJQWlDSUFpQ0lQdzlsQm52SWdpQ0lBaUNJQWlDSUFpQ0lBai9meExobVNBSWdpQUlnaUFJZ2lBSWdpQ2tRWVJuZ2lEOGJUUmFMZmRlUEU5M0gwbVNlQjMrRHAxZWIvR2VWcWZqMUkxcmFaNWJiN0E4SmoxNmd4NU5KbGRSRkRJdlBqSFJiR1hNanhFUkhjMldvNGV0ZnYvL2xQaWt4SC82RWdSQkVBUkJFQVJCK0JjUk04OEVRZmpMeHF4Y1JzMHlmdFF2WDlGcys0VTd0d2hZdDVxOTAyZmpZR2RuOVZpZFhrL1RrVVBaUFhVR3VYMnltcjMzNE9VTGhpNVp5UHJSNHltYU80LzVaNjVheHJsYmYyS2ovUERmQUdJVEVuQzB0MGVwVUdDUUpPSVRFODFXcmRUcDlkUXZYNUVKbmJxbWV6L3Rwd1l3cVV0MzhtWFB3VThuanVQcTVHUnhieW05ZWhmR3pjZVBxT1BuTDYraUtVa1NVemF1bzNtMUdwVE1YeURkejB1TFZxZGp4Ky9IYUZDaEVwNXVicDkwRGhPTlRrZENZcUxaU3FmUFE5K2lWQ2hRS2pQKzd5aVNKS0hWNmNpYkxidkZlMEhidHhDYmtNQ01IL3NBMWxjaE5VZ1NHcTBXZTF0YnMyTWpZNklKMnI2RjcrdlVBeUFxTm9hNmcvcWxlUjFuRnErd09JZjUrV0lZdG5RaGRmM0wwYVp1L1F6dks3V0phMWVoMFdxWjFxTlhwdmJYNm5Sc1BuS0lwbFdxV1h4SFlWRlI3RHh4akhaZk5zRFZ5ZW1qcjBVUUJFRVFCRUVRaEg4SEVaNEpndkNYUEFsNXpjR0w1MmxXdFRwZ0RHbFVTaVZLcFpMcXBjcFFyV1Jwb21KamNiQ3pzeHFncUZYR3Y0WlVOallXNXk2ZU54L05xbGJuNGF1WEZ1SFpyRjZXQVl0LzkwNXNIRE9Cdk5teTh6cjhIVTFIRHVYa2dxVWZmVTlQUTBJd0pGZFN1VHU3TUc3TkNwNi9mVXUzSnMyczduL2swa1YrUFh1S09uNys4clkvYmx6ajF6T25hRisvUVpxZms1Q1VSSUltQ1pXTkRZb1VpeCs3T0RvQ2NQSHViZWIvdElPNi91WFN2VjVUTUJhWGxNajcyRmpDb3FJSWpZb2tOREtDbDZHaFBIMzdoc2V2WDFHMlVCR1dEQjRtSDlkdlhoQVIwZEVvbGVZcmRhWU1JVTBNa29SQ29lQ1BWTTh6K1A0OURsdzR6N3BSNCtSdFZmdjBTUE5hVTYva2FwUDh2WnNDUEZQNHVDOHd5Q3o0ZkJNUnp2Y0I0N0JWcGYrdnJTd3VMc1FuSnJMOStERytyL05sdXF1UXhzVEhXMndyVjdRWTB6YXU1OTM3S096VWxpR2RrNzI5V2Rpb1ZDcFkrUE5PcXBjcWphZWJHeHF0Rm9WQ2dWcWx3czNabWR0UG4vTEhqV3MwcVZ3Vmc4RkFmRktTMlgwSmdpQUlnaUFJZ3ZEdko4SXpRUkQra2sySEQxS25yRDhWaTVjZ1NhdGg5SXBsbkxnV2JMYlAzck9uelY1Zldia09nOEdBUXFFd0N6Y01CZ04zbmorajk1eVpadnNmdm5TQldWczN5YStQQkMyUVE1YS9Ja21yUWEweXI1QUNZeUJpcW1pclY2NDg3czdPUk1YR29qZm9NUmdrT2ZBRFk2ajB5K2svNk5tc3VYeE5HcDJPaGJ0Mm9sUW82RGh0a3J6TnlkNmVYWk9teTlWZng2NWNZdHFtRGFoVU5paVN6eFdmbUNoWFYrMC9lNFpxSlV1UnpjTXp6WHNJZi8rZStrTUhZS08wd2NIT0ZoZEhSOXlkWGZCMGM4UGJ6WjI4MmJOVG9YZ0pmTnl6NE9YbWpzRmdrTU9mUGRObVdqMW55aEF5UFJIUjBZeGV1WlErMzdTZ3NLK3Z2UDNBckxuWXFkUm1JWlBCWUNCSnAwM3pYQVpKUXFmVG9WU2tYd1dYOHB4dkl5UFFhTFU0MnRtYjdkT2tTalh1UEh2S3k3QlFzL2VTZEZwaTR1TXA0cHNialU1SHJRRzkwL3ljcjRZT3RMcDkyNFRKRk1yMTRWNXRsTWJ3enhRQy9uVHlkNEsyYnpFNzV0eXRtMHhZczFKK25UcEFGQVJCRUFSQkVBVGgzMDJFWjRJZ2ZMTEhyMTl6K1BKRnRrMll6SzBuanhtMmJCSFR1di9JekY1OXNGSGFNSGJWY2lvVkwwR1RLdFVBWSt1ZkpqbEF1ZnJnUHIzbXpNTGV6bGpkMDJMY0tQcTNhRW4xVW1XSVRVaVFBN2JZaEFTNTVjMVVUV1lLcitJU0VxalIzN3k5cnNXNFVXYXYvYnQza3YrOGVWeUFXUVZiL1NFRGlFMUlzSHB2cWM5ajBxbEJZL3ExYUNtL1BuenBBaTlDMzFLenRCLyszVHR4ZVBaODFoM2NUeTV2SDNKNGVWRy9mRVg4Q2hXbTk1eFpER25kMXF4dHNrbVZhdkt6U1hsL3Rpb1ZJZUhoSEF1K3pJeWVmZVQzSlVsQ3A5Y2pnVnlCcFpjTUFGeGN2dHJxOWY1ZGRIbzlmZWNIVVNwL1FkcldxOCtOUnc4cFZhQWdBRDd1V1RJODNoVDZtWlR2MFpuc25wN3NtandkZ0NZamgyUjRqczFIRHZIekh5Zk1XbmRUK3VQNlZiUFhHcTBXalU3SGxaWHJVQ2VIWGJzbVQ3Y0lDVmZ1M1VQejZqWHhkbmMzMis3ZnZaTmNJV2t3R0hqdzhnVnFsVEV3ZlJrYWlrNnZwM24xR2pTcFVoVUZDclE2blZuUUtra1NTZHEwQTBSQkVBUkJFQVJCRVA2ZFJIZ21DTUluZVJzWndmQmxpeWhUc0JDM25qem01ejlPNE9YcVJzbjhCYkJSMnZEdzFVdE9YcjlLaDY4YUFjYXd4TlBOVFc2Rjh5dFVtTk9MbDZPeXNhRjhqODc4RkRDTnJCNGVaZ3NNM0huMmxHNHpwN0Z6MGpSeWVmdWdWQ2h3ZG5DUXE5Vk1sVjdINWk3RTNka0YvKzZkNURERUZFU1pxbno4dTNmQ1ZtVmVyWFpvOW55TDJWd0FOZnYzWW03ZmdaUXRYTVJzdTA2dk54dU1yOUZxV2JKN0Z3Q085c1lLcDRpWWFDN2R2Y1BDQVVPd3Q3V2wzWlNKdkkyTW9FZlRyNmxSdWt5bW5xMVNxV1RSN3AzbzlIcUdMRmxnOGY2UTFtMXBXODg0ejB1dk40Wm5UOStFWkhoZVUzaVRNa0FNaTRxaXdiQ0JGbTJhN2FjR3lLOU5GWEhubDY0eWE3UHQ4RlZEYXZ1VjVmVE42d3hlTkovbFEwZnlSYjc4cUd4c3JNNVJNODFOVTZsVWVMaTZjbTdKU2w2OUMrTzc4YU81dEdJdFdwMFd2Y0Y0UHlmbUw1SGJWK0ZEc0dpUUpQbTZCcmRxdytCV2JRQzRmUGNPdS80NHdhaDJIWEIxZEpJL0wyajdWbHdjSGVuZTlHdVVDZ1dhNVBCS3E5ZVQzZFBUYXJ2d2hrTUhxT05memlJOGExVzdybHpKRnBlWVNNZnBrMUhiR0ovSHlCVkxjSFZ5NHJjWmN3QmpPM1AzV2RPWjNxTTM1WXNXUTZQVmZwWnFTVUVRQkVFUUJFRVEvdmRFZUNZSXdpZHhzTFhqZlZ3c2puWjJiRHg4a0Fjdlg3QjVYQUEyU2hzU2twSVl1Mm81ZmIvNWpzSyt2b1JGUmZITjJCR003ZENaQmhVcUFjYUF5RFpGd0tKUUtsRFoyRkFpYno0NThEcno1dzJLNXNsTExtOGZBTEo1ZUpyTk1FdHZucFUxcVhlM3Q3Vmw3bzV0WkhGeG9WUER4bWJ2WGJoOVN3N1BrclFhZ3JadnBYZnpiM0YzZHBIM1diNzNGMXlkbkhqMUxremVsczNEazgzakpuTHV6ei9aY09nQXNRa0pWUDJpRkdzUDdDY2lPb2FhWmZ6SW5UVXJXYk40cEhtZHAyNWM0K2psUzh6dTNZL2F5WFBVdGh3OXpPa2IxMWswYUtqWnZxWVZSMDN0b2VtUk1BWis1NWV1a3JlNUpWZjFiUmtYZ0cveWdnMnAyemFmdmdtaHhiaFJabFZVQUEwcVZDSWhLWWtaV3piU3FrNDl5aFl1UW85WmdWeTVmemZkNnpBRm5MWnF0ZndkS2hVSzdOUzJSTVhHQUtUWlVtbHQwWUViang0eWFQRjg4bWJMYnJGcVp6WlBEeGI5L0JOWEg5eGpTcmVlZUxrWkF6RmJsWXA5Z1VHOERBczFxMDQwYVRWaGpNVzJIUUZUeWVwaC9ONWNIQjA1djNRVkYrL2NwdGVjbVd3YU8xRitYbGNmM0dmYXBuVU1iOU9POGtXTGNlSDJMUVl1bWtkZ3o5N1VMTzJYN3JNUkJFRVFCRUVRQk9IZlI0Um5naUI4RWxjbko0NEVHYXVpdXMrYVRxZUdqU21RSXllUFhyMGtZUDBhdk4zZGFWYTFPbThqSWdpUGZrL1pRa1dZdEc0TkJYUG1vbURPWEZiUEdSRWRqYjJkTGZhMmRpZ1ZDbzVldVd3eGNEOUpxNUdyMTVJMEdnQ2FqUjR1ajlzM1ZVeVpCdjdYVE5IV2FhMWxyckJ2YnFac1hNdkRWeThaMzZtcjNBNjUrL1JKT2pkcWdwMWF6YVQxYTdqMjRBSE5xOVdRd3pPRHdSenRQS0FBQUJIcVNVUkJWTUROUjQvbzE2SWx2ZWZNa3M5MzdNb2xGdjc4RXhxdGxwYTE2eERZc3pkM25qMmxYZjBHYkQ1eWlBRUw1aks4YlR1YVY2dkJxN0F3bW8wZVpuRk5vWkdSK0JjcHlwYWpoK1h3N05uYk4rVExrY09pU2k1Slkzd2VuN0l3QW9DTlRjWXJiYVpuOXJiTmhJU0gwNm1CTVh5YzByMG5raVNoVW42bzZLby9kQUNyUjR3bWw3Y1BHcDBPYnpkM2kvT0VSVVVSRmhWSi9odzV1YlJpcmNWOVFuTGxtbDV2Vm4yMjUvUXBBcmRzb0hMeEx4alpyZ01lTHE3eS9ncUZBcitDaFpuZHF4L1ROMi9nKzRCeHpPODNpQkw1OHN2N21BTEJsSFBJYXZidnhmclI0ODNhT1kyVmk1Yi95dHh6NWc4QUJpK2V6K0NXYlNqazYwdTNtZE5RcTFRRXJGdk4yRlVyMEJ2MFZDMVppa3JGUzJUcW1RcUNJQWlDSUFpQzhPOGl3ak5CRVA2U1g4K2NJaUk2bWk2Tm1nSVFGUmZMclNlUEFhald0eWNlcnE1RVJFZFRxY1FYNVBUMll1YVdUYXdZTmxJKzNsUTVOWHJGVW9ybXpzdnVVeWV3VmF2UjZ3MW9kVnBtYjl2TTdHMmIwZXIwYVBVNlZEWTJuRnV5a2lTdEJnZDdlN1BRNDNqd0ZhWnZXcy9zUHYwcG5UeC9LeVdEd1VCTWZMeFpPMkRqeWxYSTVlM051TlVyZVBZbUJMM0JRSkpXUys2czJWaTVidzh4OGZHOERBMWo0OWdKWnNHTVVxbGsyWkRoeENVbW1uMUdiVDkvYk5WcWFwVDI0OWJUeC9TWk53dWRYcyt5d1NPWTNic2ZPcjFlcm9BenRmRlpHeURmcUZJVm1vMGFSdkQ5ZTVRdFhJUnJEKzdUbzFsemkvMWlFeEp3VDU2alptMzF5TlJTM250S2JTZFBTTGR0MDVwTlJ3NXk1TW9sQU5RcVkxaVcxcnd6ZDJjWHVlb3JwYWNoeG5iVDFnRmo2ZE84QmUybkJtUjREMXZHVDZLSWIyNmVoTHhteVMrNytLNW1iVG8zYkVLTDhhT1kwclVuVlV1V0FveGgyL1RORy9CeWMyZmptQWxzUEh5QXdyNjV6YzVsbXBlVzh0bEpHTnN5VXo5UG0xUXRudmRmdk9CK2NwdHh5ZndGQ1ZpM211MFRwN0JxK0doeWVIa0IwR05XSUFhRGdRa2R1OUp1eWtUYTFLM1B0elZxWlhpUGdpQUlnaUFJZ2lEOGU0andUQkNFVDNieStsVm1idDFFbFJJbG1iZHpHeTlEUStuOVRRdVdEeG1CM21DZzc3elpIQWxhZ0gvM1RnejcvZ2NjN096a0dWR3Z3OSt4NitUdjdEOTNCb0FtbGF2eWJjM2FqUHloUFFERGx5NGloN2MzQTc5ckRjREV0YXV3VmFzWjNhNGpZQnpvSHhJZWJ2VzZ1Z1JPU2ZlNlU0ZFZwUXNXWXZmVVFINFBEaVpnL1dyMGVqMmRHelpoeFBMRlZDaFduT1ZEUjFpMENnSlc1M29wbFVwS0Z5eEVqMW5UQ1l1SzRzZXZ2NkZocGNvRWJkOUtvNHFWOFM5UzlNTys2YlNkT3RqWjBhVnhFeGJzMnNHNERwMTUvZTRkbFl0L1liSGYyOGdJdk56Y0FLZzN1SjlGMjJKcVo1ZXNrQ3YzVXNwTTIyWktJZUhoTE55MWs0QXUzUm16Y2xtNm4ybk5yYWRQbUx4K0RjK1NaN1Z0bXpBWmJ6ZDNHbGFxakFJRkRuWjI4dWVhdmk5VDVabHBUbG0rN0RuWU9XbXFQT09zVklHQ0xOM3pNMVcrS0lsQ29XRHYyZE04Q1huTnRCNjk4SEIxWlVEeXoxSktpdVNheGRSdG9oMHlDUEVTa3BJWXUzbzVQM3paZ01ucjE5Q203cGZFSnlZUWw1aUFYNkhDUkVSSDAzZCtFSEdKQ2F3YVBwb0RGOC94Smp5Q3lpVktmdlN6RWdSQkVBUkJFQVRobnlYQ00wRVFQbG53dlh2azhQVEN4c1lHRjBkSDZwVXJUNEVjT1ZHclZOeDY4aGhuQi9NcXA1Unp2dXh0YlhudzRnV0JQWHZUZGNZMHFwUXNKWWRKMXg4KzRQTDl1K3pwMkFXQTZQZzRqbDY1eE9yaG8rWGpkMDJlamxwbEhQYWZrSlJFMXhsVHFWSEdqeCtiZlNQdk0zM3pCc0lpSTVuVDE3aXFvMEdTNUZiUGxBd0dBNHQzNzJMdm1kUE02VE9Bb1VzV2tEOUhEbHJXcXNQbGUzY3pES1JTeStubFRjZUdqYWxlc2pTUFExN1JiY1kwM3NmRlVidE0yUXlQalV0SXdNbkJBWUNXdGVxeTgvZmo5SnMvaDZaVnE4bUxFcVQwNlBVcmVTYWNyVXJOOW9sVExGYVBoQlJ6eTVMRHkwU05Ca21TTE9hWXBjZTA0SUJCTXBEZDA1UE40d0xJbHozN0o0Vm5lYkptbzFTQmdveHExNUV1Z1ZQa2lyVWtqWlp2eG81Zy9lang4cjR4OGZGSVNHaTFPcks0dUppRmpxYmdER0J3eXpaOEh6Q1c3YjhmbzJLeDRzemF0cG5oYmRxVE96a1V0SHBQR0t2cU10TzJtZExtbzRjd0dBdzByVktWeWV2WFlHOXJ5NnhlL1FDNDl2QStZMWN0UjZ2VHMyeklDQkkxR2hidjNzV1FWbTNJN3VscGRwNzR4RVIrT3ZrN0toc2JXdFNzWlRYWUZBUkJFQVJCRUFUaG55WENNMEVRUHRtZ1Z0OHppTy9sMTVJa0VSMFhoNXV6TTljZlBTUi9qcHhwSHV2aDRzcUNBWU90dm5menlTTVVLRmoyNjI1KytQSXJ0aDg3U3JraXhTaVNZcFhJbENIRHJHMmJlUER5QmRrOFBGbDNjRC8raFlzU2ZQOGVSeTVmWk51RXlmSitTb1d4b2ltbGwyR2hqRit6RXIzZXdLWnhFODBDdm43ZnRxVGo5TW4wbUIzSW9nRkQ4SEIxSlMybTlsT0R3WUFrU2ZpNFp5RmczV3JPL0htREgrcDlSYWVHamJuOTdBa0RGczVsVXVmdXVDVzNXcHJvOUhwMm5qakcyZ1A3K1dYcURCenQ3TEZSS2ltYU93K0hMbDJnYnRseVZqODMrUDQ5YXBReXJ1S3BVR2E4Z0lLcFd1N2doWE5NM3JCVzN0NTh6QWl6L1ZKWG1nR1U2OUVaZ0I1Tm05T3pXWE1LNXN3bDMvZkhjblp3WUhTN2poYXJoTjUvK1J5dFRvZXZ0dy9QUTk4QzBHVGtFSG14ZzkxVFpsZ0VVQ1o1c21WalFNdnZtYnRqSys3T0xqU3FXSm12cTFWUDl6cE1MYW1wd3pGcjk2OVBFYUsycWxXWDhrV0xZNU5pdHB0R3EyWFMralVjdW5pZUV2bnlNNk5uSHpRNkxmM21CZUhoNHNxM05XdGJuSFBjbWhYVTh5K1AzbUJnN283dGN1V2xJQWlDSUFpQ0lBai9IaUk4RXdUaGsybTBXcDZFdk9iTzgyZGN2WCtQYzdmL3BIWHRlclNxWFpjTmgzNmpVOE1tRnNmc1AzZVdXbVg4NU9vcWE5cDkyWUNtbGF1eDRkQUJXb3diaFU2blk5bVFFV251UDc1alY3bzErWm9iRHgreS8vd1pGdTdhQ1VCaFgxL08zL3FUcWwrVXdqTzV0ZEVrU2F0aDArRkRyTjYvbDBhVktqT2liWHVMS2l3SE96c1dEeHhLNzdremFUTnBQQU5idHVhcjhoV3R0bXNDQlBYdWo3MmRMWGVlUFdYZ3dyblU5Uy9IejFNQ2VSTWV6dGhWeXpsMTR6b05LMVVtTmpFQk4yZG51ZXBwNzluVHJOeTNCNVhTaGxFL2RNRFJ6cDd3OSsrWnRtazlmejU1VEwxeTVSbXhmREd6ZXZYRHIxQmgrZk5laFlWeDdjRjlCclkwQnBnZnMvWm9reXJWYUZLbEdnb0ZWT2pabFYrbXpwRGJObE5MMlQ2cDArdVIwcGlCOWprY3ZuZ0J0VXBsMXBLYjJjVVE5QVk5c2ZIeDZBMEczcjJQd3QzWkJZMU9aM1hRdjRsV3F3UGd4UHdsOHJiR0k0ZXdkUEJ3czRxMUppT0hvRGNZNU5ldVRrNFdjL1ZzMVdwcStaV2xRSTZjZEdqUWtGdFBuakJzNlNLeXVManc3RTBJVXpldVkxeUh6bWJIaEx4N1I4T0tsWkVraWVOWExtZnFQZ1ZCRUFSQkVBUkIrTjhTNFprZ0NKOUVvOVhTZk13SUltT2k4UzlTakVvbFN0RGhxNFo0dTJkaDBLSjVlTGk0MGlMRllQVEltQmpVS2hVVDE2NGs4TWMrY2lXVnRjb2x2VUhQbldkUGVmajZKUjR1cnBRcFZJZ0JDK2ZTdmNuWHRLdi9GVFpLRzVLMEd2UjZBN0dKQ2J5TmlPRGU4MmVjdW5tZHkzZnY4Rlg1aXJTdSt5WFhIejdncHhQSG1iUitEY1h6NUtXdWYzbStMRitCSEo1ZUpHbTBITHR5aVFIZnRhSjFuWHJ5UGNYRXg2UFI2ZVJaV043dTdxd2RPWTZBZGFzWXYyWWxDaFEwcUZoSnZsWkRjcUNpVkNpcDVXZHN5eXllTng4cmhvN2svTzFiOUpzWHhPT1ExOVF2VjRHZEFWUEpreTJiZk96cmQrOEE0NHFWUFpvMnAzV2Rla1RHeExEa2wxMXNPMzZVNG5ueXNtSE1lSHpjczdEbzU1L29NVHVRMXJYcjBhUHAxLyt2dlhzUHNySXU0d0QrUFNpM1JRVFJOUVFITmk0cW9TQTQ1QTN2WkdyWlJjZXh2T1dVcFk2WVptV2pPV21sTnQ0YThqcmR6QVkxSndNdGRVREpRbFFvOGs0b0tCaTRnaXRnN2lUc3d1N1pjL3BqY1dWZERvckR1RktmenovbnpKejNQZS96dnU5LzMzbCt6eS9iVlZYbHFqc25aK2NkK3VVVGcydVN0QTY2MzFqSDFJYks1WElLaFVMYjNMRE43UnpiOWwxRDgwdWw4dnIvN1hpZHBtSnpHdGF1Uy9MT2JMRjNhMXkzcnUzN3d0cFhjditjeDNQZ25xTnl5dVdYNVpDOXh5UnBuZXZXdTJkVmlxV1d2TlhRa08ycmVyWGIrS0R1MzIva0wwODltYnNlbnBGU3VaU2J6djlPaXFXV1hQN2IzMlRLckwvbU0vc2ZtQVAyM0N0N0RSbWFxdTd0bDc0T3JLN3VNQU92WENxblo3ZnU3YTZ4cVFDdlVDaTBCWW9UOWhtWGhyVnJjL085VXpQNXdla1pOMkpFcmpsclloNmI5Mnd1K3NVdDZkdHJ1NXg3L0FsdDV4NDBhdTljZU11TktaWExPWGo5L1FJQUFCOHR3alBnQStuV3RXdHVPTytDN0xMVFRtMkJ4TXI2K3B4eXhXWHAwYlZiYnI3Z3UyMmRYS09IRGM4WlYxK1pKQmxaOC9FY3VqNGttRDczYjVuODRMUjBLUlRTcTN1UDNEZjdzZno1eVgvazZaZGVUSitxWGpueDhBbTUrcXh6MHIxcnR6eXo2TVZjZXV1dk1udit2UHo4Mjk5TDdZb1ZPZldLSDZhcHVUbTlxNm95WW5CTjloKzVWeTQrK1N2NVdML1dwWmVqaHc3TGFaOCtPa3ZyNmpMMTBabVo5dmM1T1d6c1BrbGFPNGNtWDNKcHUyVjN0OCtZbnB2dW1aS0IxZFhaZVlkM2RvM2NybWZQWEhQMnVYbDUrZklNR1RDZzNYTm9iaW11LzJ4SnQyMjN6WE9MRitVSHQvNHl0U3RlVC85K08rYW9mZmZMVDg4NUx3T3JxenM4d3owRzErVEV3eWZrYThjY214Mzc5TW1TdXRkeTBvOHVUWFhmdnJubzVOTnkxQ2YzUzJIOWZLOXpqejhodXcwYWxDc24zNWEzR2h0eXlhbW5aOXdlSXpKKzFPaTJZMHFsVXFiOCtDZWJuSGxXYkdscDEyRzNycm01NGp0dUtiWGtqaGtQWldIdDBvcWJHelFYVysrL3Fkaitmd3FGUXM2L1lWTG12dkI4ZWxkVlpZZmV2VHVjZThzZnArYTJhUStrcHY4dVdWajdTaVpPdWpZVDlobVhLNzUrVnVhOXZEaTNUWDhnVmQxNzVKZ0wzMW5lMjZWUXlJUFgvaXhKY3NPVXV6UGppYmxadG1wbEJsWlg1NlFKUithNFF3NXI2elM3OThxck1uWFd6RXlkTlRPM1B6UTlTZXVtQXIrKzhPS0szWU5KNnp0OSs3MitsN2REczVaU0tVM0ZZbTZjZW5mdW0vMVkxcTVibDI5ODd2UDU2dEdmVFpjdVhYTGt1SDN6d3RJbHVmZXhXVGxwd3BGdG5aQm5mK0c0TEY3MmFucjI2SkVCTys3MHZxNEpBQUI4dURabmxRL3dQMjdzMkxIbHBPTnVsSnZqdWNXTE1telhYVHQwK0t4cGJFdzVTVldQSG0xQnpQSTNWdVdlV1k5ay9LalJHVDEwV0o1YnZDaXo1OC9MK0wxR1pXVE5rTFpRNkcwTjY5Ym1pUVVMY3ZEbzFobGZTK3BleS9hOWVxVmY3OHF6eURiSGY5YXN5YXNyVjJTUFFZTTNHYTVzcUtsWXpMekZpekptK0c1dDU5dzk4K0dNckJtU0VZTnJPdHpEZTNucDFkb01IVEN3NHZWWDFMK1o3WHIyN1BCOGsrU1V5eS9MMVdkUDNHZ0lzNkwrelZ4MXgrUmNmc2FaN2VhK3JheXZ6emV2dnk2VEpuNnJMWFRjMExWMzNabEZ5MnB6Nk41ajg2VWpQdFhoOTZaaU1YOTYvTkVjcysvK0hUWTBXTHg4V1ZiVjE3ZDJmRzFrczRPbHI5ZGxTZDFyR1R0ODkvVHMzajMzejNrOHh4NXdZTHRBTTBsV056Wm1YVk5UU3VWeUNvVmtwejU5a3lTei96a3ZjeGM4bjROR2pjN1k0YnR2OGxrdlhyNHNUeTVja0lIVjFUbHd6MUVWajB1U0oxOWNrQkdEYWpaYWM0ZjdiMjdPeEVuWDVmdW5ucDdCL2Z2bmpoa1BabUh0MHB4NTdCYzdCS2JOeFdLV3IxclZydnZ3d3pKeDBuV1pNMzlla2h6OTFGTlBUZi9RQ3dBQWdLMlk4QXhvc3lYQ00rQ2pSM2dHQUFBZjNQdHJyUUFBQUFDQS8wUENNd0FBQUFDb1FIZ0dBQUFBQUJVSXp3QUFBQUNnQXVFWkFBQUFBRlFnUEFNQUFBQ0FDb1JuQUFBQUFGQ0I4QXdBQUFBQUtoQ2VBUUFBQUVBRndqTUFBQUFBcUVCNEJnQUFBQUFWQ004QUFBQUFvQUxoR1FBQUFBQlVJRHdEQUFBQWdBcUVad0FBQUFCUWdmQU1BQUFBQUNvUW5nRUFBQUJBQmNJekFBQUFBS2hBZUFZQUFBQUFGUWpQQUFBQUFLQUM0UmtBQUFBQVZDQThBemJVa0NTckd4czd1dzVnQzFyZDJKQWtLUmFMYXpxNUZBQUEyT29JejRBMjVYSjVmcEw4YS9teXppNEYyRUtLTFMycFhmRjZrclJzczgwMkN6cTdIZ0FBMk5vSXo0QU4zWm9rVjk5MVJ4Yld2cEkxYTNXZ3dkYXFxVmpNOGpkVzVmb3B2MC85NnRWSjhzalRUeis5c3JQckFnQ0FyVTJoc3dzQVBsSzZqaGt6WmxxaFVEaWlzd3NCdHB4eXVieWlYQzZQZithWloxN3E3Rm9BQUdCcnMwMW5Gd0I4cEpUcTZ1cCsxNzkvLzRaQ29iQnprdTJUZE8zc29vQVBwSmprMVhLNS9JZFNxZlRsWjU5OWRrbG5Gd1FBQUFBQUFBQUFBQUFBQUFBQUFBQUFBQUFBQUFBQUFBQUFBQUFBQUFBQUFBQUFBQUFBQUFBQUFBQUFBQUFBQUFBQUFBQUFBQUFBQUFBQUFBQUFBQUFBQUFBQUFBQUFBQUFBQUFBQUFBQUFBQUFBQUFBQUFBQUFBQUFBQUFBQUFBQUFBQUFBQUFBQUFBQUFBQUFBQUFBQUFBQUFBQUFBQUFBQUFBQUFBQUFBQUFBQUFBQUFBQUFBQUFBQUFBQUFBQUFBQUFBQUFBQ2Q1TDljbWtTK3pCdU1td0FBQUFCSlJVNUVya0pnZ2c9PSIsCgkiVGhlbWUiIDogIiIsCgkiVHlwZSIgOiAiZmxvdyIsCgkiVmVyc2lvbiIgOiAiNDYiCn0K"/>
    </extobj>
    <extobj name="C9F754DE-2CAD-44b6-B708-469DEB6407EB-5">
      <extobjdata type="C9F754DE-2CAD-44b6-B708-469DEB6407EB" data="ewoJIkZpbGVJZCIgOiAiMTY3ODQ4NjQ5NTk0IiwKCSJHcm91cElkIiA6ICI2OTg1NjMxNSIsCgkiSW1hZ2UiIDogImlWQk9SdzBLR2dvQUFBQU5TVWhFVWdBQUJpZ0FBQUVWQ0FZQUFBQjYyRzNwQUFBQUNYQklXWE1BQUFzVEFBQUxFd0VBbXB3WUFBQWdBRWxFUVZSNG5PemRkMWpUVjk4RzhEdUR2UVJVSEtDb3RiV3V1bXA1YUxWMUlWaDN0ZGJhcW5WYnJWWXJ1Qld0V3JmV1dkeDd0RzZyS0VyVnFtZ1Y2d0wxY1JVS1VnSFpFQkt5M2o5NDgzc0lKQkJXVUh0L3JvdXJTWDdySklTa252dWM4eFZwdFZvdGlJaUlpSWlJaUlpSWlJaUl5b0JJSkJLWnNwKzR2QnRDUkVSRVJFUkVSRVJFUkVTVUh3TUtJaUlpSWlJaUlpSWlJaUl5T3dZVVJFUkVSRVJFUkVSRVJFUmtkZ3dvaUlpSWlJaUlpSWlJaUlqSTdCaFFFQkVSRVJFUkVSRVJFUkdSMlRHZ0lDSWlJaUlpSWlJaUlpSWlzMk5BUVVSRVJFUkVSRVJFUkVSRVpzZUFnb2lJaUlpSWlJaUlpSWlJekk0QkJSRVJFUkVSRVJFUkVSRVJtUjBEQ2lJaUlpSWlJaUlpSWlJaU1qc0dGRVJFUkVSRVJFUkVSRVJFWkhZTUtJaUlpSWlJaUlpSWlJaUl5T3dZVUJBUkVSRVJFUkVSRVJFUmtka3hvQ0FpSWlJaUlpSWlJaUlpSXJOalFFRkVSRVJFUkVSRVJFUkVSR2JIZ0lLSWlJaUlpSWlJaUlpSWlNeU9BUVVSRVJFUkVSRVJFUkVSRVprZEF3b2lJaUlpSWlJaUlpSWlJakk3QmhSRVJFUkVSRVJFUkVSRVJHUjJEQ2lJaUlpSWlJaUlpSWlJaU1qc0dGQVFFUkVSRVJFUkVSRVJFWkhaTWFBZ0lpSWlJaUlpSWlJaUlpS3pZMEJCUkVSRVJFUkVSRVJFUkVSbXg0Q0NpSWlJaUlpSWlJaUlpSWpNamdFRkVSRVJFUkVSRVJFUkVSR1pIUU1LSWlJaUlpSWlJaUlpSWlJeU93WVVSRVJFUkVSRVJFUkVSRVJrZGd3b2lJaUlpSWlJaUlpSWlJakk3QmhRRUJFUkVSRVJFUkVSRVJHUjJUR2dJQ0lpSWlJaUlpSWlJaUlpczJOQVFVUkVSRVJFUkVSRVJFUkVac2VBZ29pSWlJaUlpSWlJaUlpSXpJNEJCUkVSRVJFUkVSRVJFUkVSbVIwRENpSWlJaUlpSWlJaUlpSWlNanNHRkVSRVJFUkVSRVJFUkVSRVpIWU1LSWlJaUlpSWlJaUlpSWlJeU93WVVCQVJFUkVSRVJFUkVSRVJrZGt4b0NBaUlpSWlJaUlpSWlJaUlyTmpRRUZFUkVSRVJFUkVSRVJFUkdiSGdJS0lpSWlJaUlpSWlJaUlpTXlPQVFVUkVSRVJFUkVSRVJFUkVaa2RBd29pSWlJaUlpSWlJaUlpSWpJN0JoUkVSRVJFUkVSRVJFUkVSR1IyRENpSWlJaUlpSWlJaUlpSWlNanNwQlhkQUNJaUlqSVBsVXFGNk9ob0pDWW1JanM3RzJxMXVxS2JSRVJFUlBTdkpaRklZR05qZ3lwVnFxQjI3ZHFRU3RsRlEwUkUvejRpclZhcnJlaEdFQkVSVWZsS1RrN0d2WHYzNE9ycWlobzFhc0RlM2g0U2lhU2ltMFZFUkVUMHI2VldxNUdabVltNHVEZ2tKU1doWWNPR2NIRnhxZWhtRVJFUmxRbVJTQ1F5YVQ4R0ZFUkVSSyszNU9Sa1JFWkdvbkhqeG5CMmRxN281aEFSRVJGUlBpa3BLWWlJaUVDalJvMFlVaEFSMFd2QjFJQ0NOU2lJaUloZVl5cVZDdmZ1M1dNNFFVUkVSUFFTYzNaMlJ1UEdqWEh2M2oyb1ZLcUtiZzRSRVpIWk1LQWdJaUo2alVWSFI4UFYxWlhoQkJFUkVkRkx6dG5aR2E2dXJvaU9qcTdvcGhBUkVaa05Bd29pSXFMWFdHSmlJbXJVcUZIUnpTQWlJaUlpRTlTb1VRTXZYcnlvNkdZUUVSR1pEUU1LSWlLaTExaDJkamJzN2UwcnVobEVSRVJFWkFKN2UzdklaTEtLYmdZUkVaSFpNS0FnSWlKNmphblZha2dra29wdUJoRVJFUkdaUUNLUlFLMVdWM1F6aUlpSXpJWUJCUkVSRVJFUkVSRVJFUkVSbVIwRENpSWlJaUlpSWlJaUlpSWlNanNHRkVSRVJFUkVSRVJFUkVSRVpIWU1LSWlJaUlpSWlJaUlpSWlJeU93WVVCQVJFUkVSRVJFUkVSRVJrZGt4b0NBaUlpSWlJaUlpSWlJaUlyTmpRRUZFUkVSRVJFUkVSRVJFUkdiSGdJS0lpSWlJaUlpSWlJaUlpTXlPQVFVUkVSRVJFUkVSRVJFUkVaa2RBd29pSWlJaUlpSWlJaUlpSWpJN0JoUkVSRVJFUkVSRVJFUkVSR1IyRENpSWlJaUlpSWlJaUlpSWlNanNHRkFRRVJFUkVSRVJFUkVSRVpIWk1hQWdJaUlpSWlJaUlpSWlJaUt6WTBCQlJFUkVSRVJFUkVSRVJFUm14NENDaUlpSWlJaUlpSWlJaUlqTWpnRUZFUkVSRVJFUkVSRVJFUkdaSFFNS0lpSWlJaUlpSWlJaUlpSXlPd1lVUkVSRVJFUkVSUFJTMG1xMUZkMEVJaUlpS2tjTUtJaUlpT2lsZGVQR0RZU0VoT0RCZ3dmbGVoMnRWb3NMRnk1QXBWS1Y2M1hNNmRHalI3aC8vejR5TWpJcXVpbEZldkxrU2FtTzM3RmpCM2JzMklHY25CeVQ5aDgrZkRobXpweHBkUHVjT1hPd1lzV0tVclhwM3lRcEtRbWJOMjh1OTcvVGlwQ1ZsWVdFaEFTRDI2S2lvc3pibUhJa2s4a1FGUldGdTNmdmx1ajRwS1FrWEw1OEdYSzV2RXpicGRWcXNYejVjdHk3ZDY5TXo2dHovdng1L1BycnJ5YnZQMy8rZkFRRkJSWDdPc0hCd2NXNkR2M1BIMy84Z2ErKytnbzNidHlvNktZUUVSRlJPWkZXZEFPSWlJam8xZlBpeFF0Y3ZYb1ZWNjVjd2Z6NTg4dmxHaktaRElHQmdaREw1Wmc3ZDI2NVhFTm56cHc1dUh6NU1ycDE2NFp4NDhhVjIzVXlNakt3Y09GQ0tKVktmUG5sbDJqU3BFbTVYZXU3Nzc1RGRuWTI1cytmajlhdFd4ZjcrTXpNVEt4YnR3N3QyN2RIcTFhdHlxR0Z1UUlEQTNIbHloVUVCZ2JpUC8vNVQ0bk9zWFBuVGdCQTc5NjlZV2xwV2VUK1VWRlJVS3ZWUnJlSGhZV2hTcFVxaFo3anhvMGJhTnk0TWF5c3JJenVNMlRJa0NMYlVwUXRXN2FVK2h6bGJmUG16VGh6NWd3aUl5T3hmUG55aW01T21Ra1BEMGRnWUNCYXRXcUZ3TUJBNFhHWlRJYk5temZqK1BIaitQcnJyOUd6WjgrS2E2UVJPVGs1eU16TTFQdkp5TWhBYW1vcVVsSlNoSitrcENRa0pDUWdNek5UT0hiVnFsVjQrKzIzaTNXOXMyZlBZdE9tVFhCemM4UE9uVHNoRW9uSzVIa2NPWElFd2NIQnVIRGhBbmJ0MmdVSEI0Y3lPYS9PamgwN0VCTVRnNjVkdTVxMC8vbno1K0hoNFlHUkkwY1c2enJyMXEyRFhDNDMrVHFrNzltelo5aTRjU05hdEdoaDBudExvOUZBSnBNaElTRUIwZEhSaUk2T1JsUlVGQ3BYcm95eFk4ZWFvY1ZFUkVSVUhBd29pSWlJcUVoYXJSYVBIei9HbFN0WGNQWHFWVHg2OUtqY3IvbmJiNzlCTHBlamN1WEtlTys5OThyMVdoMDZkTURseTVkeC9QaHhOR3ZXREczYnRpMlg2L3owMDArNGR1MGFBTURGeGFYY0FncUZRb0hzN0d3QWdLT2pZNG5POGR0dnYrSE1tVE80Y3VVSzFxNWRpeG8xYWdBQUlpSWlNR0hDaEJLMzdjU0pFM29od252dnZZZkxseTlqL3Z6NVdMcDBLUm8wYUZEaWM1dkwzYnQzTVdQR0RMejExbHRZc1dLRjBRNnptSmdZTTdlc1lnd2JOZ3lYTGwzQzNidDNFUkVSZ2NhTkc1ZkxkWVlQSDI3eXJJVXVYYm9ZZko5MjZ0VEpwT09QSFR1R0JnMGFRQ1FTNGNxVksvam5uMzlRclZvMW5EMTdGcHMzYjBaU1VoS3NyYTJoVkNxTm5xTzBmeXM2enM3TytQbm5uNDF1SHpseUpPUnl1ZDZQUnFNcDluVkVJaEVjSFIwUkVoSlM3SURpL1BuekFBQS9QNzh5Q3llaW9xS0VnRzc0OE9GQ09CRVRFNFB2dnZ1dTJPY3I3RFhVa2N2bFJZYUNLU2twV0xkdW5kSHRBd1lNZ0pPVGswbHQ2dHk1YzRsK1Y4ZVBINGUxdFhXeGp5c05VLzkyU2lJd01CRHZ2Lysrd1cydFc3ZUdwNmNubmp4NWd0dTNiNk5aczJZRzl4c3laQWhrTWhteXNyS016dVN4c3JMQzhPSERDdzJXaVlpSXlQd1lVQkFSRVZHUit2ZnZqNlNrSkxOZTgrVEprd0FBWDE5ZmlNWGx1eXBsbXpadDRPZm5oNHNYTDViNUVpVTZGeTVjUUVoSUNDUVNDVVFpRVVKRFE5RzZkV3UwYjkrK3pLK1ZscFltM0haMmRpN1JPYnAzNzQ0Yk4yNGdMQ3dNYytmT3hhcFZxMkJwYVFsbloyZjQrUGlZZko3dzhIQWtKeWNEQUNwVnFsVGdkK25uNTRmYnQyOGpORFFVYytiTXdicDE2MHJjWm5PSWk0dkRuRGx6b0ZLcDBLMWJONU02WTgrY09WUHM2NVJuWjJCNXRzSFVEdm5EaHcvRDN0N2U1T3NNSGp3WTFhcFZLM1RtQ3dDa3A2Y2pMUzNONkF3WUR3OFBvOGZtNU9RZ1BqNGVBQ0FXaTJGall3TmZYMThjT1hJRXExZXZSbXBxS2g0OWVnU1JTSVNPSFR0aTJMQmhjSFYxTlhvK0t5dXJRcTluQ2xOQ3JxZFBueFo0VENRU3dkcmFHdmIyOW5vL2pvNk9jSEp5Z3BPVEV5cFZxZ1FuSnljNE96c0xQMUpwOGY5NUdCMGRqY2VQSDhQYTJocmR1M2N2OXZHR1pHWm1ZdmJzMlpETDVmRHk4dEtiZWFCV3E1R1NrbEltMThsUG9WRGc4T0hEUmJhdHNIMTY5dXhwY2tDaFkrcjdKRFkyRmxLcDFPemhCR0I2RzRIYzk2MUlKSUs3dTd0Sis5dmEyZ3EzZzRLQ2tKNmVycmRkSkJMQjN0NGVaODZjS2ZCNTZ1L3ZMMXd6Ny82MnRyWndkSFNFZzRNRG5KeWM0T2pvQ0dkblo2U2xwYUZxMWFvbVB4Y2lJaUlxZnd3b2lJaUlxRWk2Y01MTnpRMWVYbDU0L3Z3NS92ampqMUtkTXlBZ0FEZHYzaXh5djEyN2RtSFhybDBtbnpkdjUwVkpPbGlYTEZtQ0pVdVdGTGxmL3BrQWhZbU9qaGFXdmhreVpBZ2tFZ2wrK3VrbnJGcTFDbzBhTllLYm0xdXgyMW1ZMU5SVUFMbWRySlVyVnk3eGVTWk5tb1FSSTBiZ3laTW5XTDkrUGNhUEg0K2FOV3NLSFVMcDZlbFl0R2dSbWpadENqOC9QNzNaR3RldVhjUDI3ZHVSbkp3TUZ4Y1g5TzNiRjkyNmRUUFlBVHB1M0RoRVJFUWdQajRlYytmT3haSWxTMHJVVVZyZWtwT1RNV1hLRktTbHBXSFFvRUhvMEtGRFJUZkpMR3JXckZsbUlhR2hEdmU4NzMrdFZvdUVoQVNJeFdLOWtNSGUzaDdmZi84OS92NzdiOFRIeDZOdTNib0d3NEV0VzdaZzc5NjlSb09EZGV2V0dlM2NYYng0TWM2Y09RTS9QejloaFBXQUFRTVFFaEtDNjlldkF3QmF0bXlKNGNPSG8xNjllZ0J5UTQzZHUzZkQwdElTQXdZTTBEdGYvZnIxUzcxRVYzRSt3elp1M0Fnbkp5ZFlXMXZEMnRxNnpHWXltTm9XdVZ5TzNyMTdtM3crWThHZFFxRkFZR0FnNHVMaTRPN3VqaWxUcHVodDkvVDBMRkhvWndvbko2ZEN6OTJwVXlkNGVIaVUrZEpycHA3UDE5ZTMyT0ZIV1NuT2MvYng4WUdscFdXSlhxZUxGeThLUVdGK0lTRWhCUjdUZlI4QlFJMGFOYkJtelJyWTJkbVYrOEFHSWlJaUtqc3YzNy84aUlpSTZLVXphTkFnZUh0N28yN2R1Z0J5UnppV05xQ3dzYkdCbloyZHdXM1oyZG5RYURTd3NMQXdPUVFvVE5XcVZjdXNzODVZeDRreHljbkptRDU5T21ReUdWcTNibzIrZmZzQ3lLMWhjUDM2ZFV5ZlBoMUxsaXdwMDFrRDBkSFJBSUFxVmFwQUlwR1UrRHdPRGc0SUNBakE1TW1UOGV1dnY4TEh4MGR2NlpjWEwxN0F3c0lDVzdac3djNmRPOUcrZlh1MGFORUNodzhmeHIxNzkrRHE2b3F2di80YVhicDBLWFJKRFZ0Yld3UUVCTURmM3grZW5wN0l5Y25CN2R1M3NYYnQybUsxZCt6WXNRVTZwYlpzMllJaFE0WVU2QmlQaVluUjYzQXRxc016TlRVVmt5ZFB4ai8vL0lOZXZYcmhpeSsrS0ZiYlhtVnIxcXdSWmp2a3AxQW9zSFhyVm5oNWVSbGRlaVV2UTUzY2VRUEkrL2Z2WTl5NGNXalZxcFhCK2piNzl1M0RtVE5uTUhmdVhJTTFTM1JocXFGZ0xpWW1CdjcrL3VqUm93ZjY5Kyt2dHkwa0pBUm56cHhCdFdyVk1HclVLT0h4U3BVcTRZc3Z2c0NHRFJ2ZzVPU0VLVk9tb0ZLbFNnQnlRN2kxYTljaUxpNE9GaFlXNk5peFk1bUhqY1hoNXVZR0d4dWJjcitPdTd0N2lUOVB0Vm90WW1OampXNVhLcFVJREF6RTdkdTNZVzl2ajdsejV4cjlubmlaUlVSRTZOVmpVU2dVQVBUcjBxeFpzNlpZNTh6SXlJQmFyUzZ5UGs1RjAycTEwR3ExSlQ1KzE2NWRVQ3FWT0hyMEtMcDI3Vm9nVU5ScXRkaXpadzk4Zkh3S3ZCWVNpYVRNNjVRUUVSRlIrV05BUVVSRVJFVXFqODdZT1hQbUdIdzhLeXNML2Z2M1IzWjJObWJObWdVdkw2OVNYMnZyMXExbEVuUUF4UnZSbkp5Y0RIOS9mOFRIeDZOcTFhb0lDQWdRT3ZZQ0FnSXdhdFFvUkVkSHc5L2ZIMHVYTGhVNlBrdEx0K1JMUmtZR1ZDcFZxV1lqTkcvZUhBTUhEa1RkdW5VTHJFdGZ0MjVkQkFZR0lqNCtIa2VPSE1ISmt5Y1JIQndNSUxldXg4U0pFMDErM1pzMmJZcnQyN2VqV3JWcUFITGZCOFd0NGZEczJiTkN0K3VXS0ltSmlZRlVLa1gxNnRYeHp6Ly9RS1ZTRlhwY1ltSWlKaytlakppWUdIVHAwZ1dqUjQ4dVZydGVOOG5KeVpCSUpIQnljc0x0MjdkeDVNZ1JIRDE2RkJNbVROQmIva3VsVW1IUG5qMUlTVW5CK1BIalRUcjM1Y3VYQWVRdXUyYUlibmFRc1VEdnhZc1hBQXdIRkxhMnRyQ3pzOE9XTFZzUUd4dUxDUk1tUUNxVjRzYU5HL2p4eHg4aGxVb3haY29VdmVWbUFLQlBuejY0Y3VVSzd0NjlpMm5UcG1ITW1ESFl1WE1uYnR5NEFTRDN2VHR1M0RpRDRjUytmZnRldTFva1FVRkJKZjQ4emNuSndjY2ZmMnh3VzBaR0JtYlBubzI3ZCsvQzJ0b2E4K2ZQaDRlSEIxSlRVNUdZbUlqNjlldVhwdG5GWWlqVTFNa2ZidXJrRFRtenM3TU5IcC8zTVdPMUoySmlZcENWbFFVWEZ4YzRPRGpBMnRvYVdWbFoyTDE3TndEZ2pUZmVLTlp6S1d1bWZnY3FGSW9pOXpVV0RKODlleFpCUVVHSWpJekU3Tm16OWJZZFBIZ1EyN1p0dzIrLy9ZYWdvS0NYY3JZZEVSRVJGUSsvelltSWlPaWxFaHdjak96c2JOU29VYVBjaTJPWHArZlBuMlBxMUttSWpZMkZpNHNMbGl4Wm9yYzBSNlZLbGJCNDhXSk1uRGdSMGRIUm1EUnBFbjc0NFljeUdSMnJDeWhrTWhraUl5UHh6anZ2bE9wOCtRT3F3anJ2ZEVKRFF4RWFHbHJnOGNKbUt1akNDUUJvMjdhdHljdTQ2RHJCOHRZMU1FUzMzRWluVHAxUXZYcDFvN01yOG5yMDZCRm16NTZOeE1SRTlPN2RHNk5HalNyMjZQRzhvNlpmSlgzNjlBR1FPNnI5MmJObnFGbXpKZ0NnWDc5K3dqSTNyVnUzUm1CZ0lPYk9uWXVsUzVkQ3FWVGk0NDgveHBNblQ3Qmt5Ukk4ZWZJRVlyRVl2WHYzaG9lSGgzQk9ReDNjV3EwV0Z5OWVoRlFxTlZvd3Q2aUFvckFaRks2dXJsaStmRGttVDU2TWtKQVFKQ1Vsb1V1WExsaTBhQkdVU2lXbVQ1K09SbzBhRlRoT0pCSmgyclJwR0RkdUhCNDllb1J2di8wV0FGQzllblVNR3pZTWJkdTJOZm9hWHI5K0hYZnUzREc2bmY1bjBxUkplUHIwS2F5c3JEQjM3bHcwYk5nUUFMQnAweWFjUFhzV1gzLzlkYWxyWER4OCtCQmp4b3dwOExpeDJWUkRodzR0OHB3SERoelFxL3NEQU8rKys2N2VlYnAxNndhNVhHN1NaOXFkTzNld2N1VktnOXNzTFMzeHlTZWZGSG1POGlZV2k0WFBnL3gwczJRS3EwRVJHeHRiNkN3TFB6OC8vUEhISDdoMDZSSU9IRGdnZkc1RVJVVmg2OWF0c0xPenc4eVpNeGxPRUJFUnZTYjRqVTVFUkVRdkRhMVdpNk5IandMSUxUUmEybVdacGsyYkJpQzMwM0xnd0lHbGJsL2VjMXBZV0JqZDU5NjllNWc5ZXpaU1UxUGg1T1NFSlV1V29FYU5HZ1gycTFXckZoWXZYZ3gvZjM5RVIwZGo1TWlSbURoeElqNzQ0SU1TdDArdFZ1UGh3NGZDL1d2WHJwVTZvRERHVUxIc2tKQVEyTnJhRm5nT2x5NWRna3dtSzlGMXRGcHRtYStuYndxWlRJYXBVNmNpUFQwZFE0Y094V2VmZlZhaTg3eXFJK2hIamh3SkFOaTVjeWQyN05pQndZTUhGNml6QUFCZVhsNllOV3NXVnE1Y0NYZDNkNnhidHc1SGp4NkZScU5CZ3dZTk1INzhlTGk3dStQcTFhdkNPUTI1ZnYwNjR1TGkwS2xUSjZQTHRPZ0NDbU96alpLU2ttQmxaV1gwZU4zZjQrVEprM0hqeGcxaEZzVEVpUk94ZmZ0MmJOKyszV2o3M256elRlVGs1Q0F0TFEwU2lRVGZmUE1OM24zM1hhUDdBOEN5WmNzSzNWNlU0c3pZS3FzQzFUcGJ0bXdwZFpIdjRtalJvZ1VTRWhJd2I5NDhJU2g2OE9DQlVIZEFWL2VqTkN3dExmV2VrMjRHbGJIbmFjcmZmRWhJU0lHQW9qUWFOR2dBRHc4UHFOVnFhRFFhYUxWYTJOcmF3dFBURTU5Ly9yblJZTUNjN08zdGpkYVhVQ2dVNk5xMWE2SDc5T3paRTFsWldZVmVZOEtFQ1VoSVNJQ25weWVBM05rM0N4WXNnRWFqUVdCZ29QQTRFUkVSdmZvWVVCQVIwYitTUnFPQldxMHU5RWUzajBhakVUb0pkTGNOM1RkbEgwUDNBWlRvdjZic1U1WjFEY3BTejU0OURUNnUxV3FGVHV5dFc3Y1cybGxZR0dkbloyemR1aFh0MnJVRGtMdnNpN0VPS0YwSGxZMk5qVWtGcFhYbk5PYlFvVVBZdUhFalZDb1ZxbGF0aXZuejU2TldyVnBHOTY5YnR5NldMRm1DbVRObklpRWhBWFBtekVHWExsMHdhdFNvRXEwbkh4a1ppY3pNVEtGRC8vZmZmOGV3WWNOTTd1QlhLcFg0NnF1djlCNnp0cmJHcGsyYkN1eWJ0emlwVGtoSUNGeGRYUXRzdTMvL2ZvR0FZdXpZc1hxUFdWdGJZOTI2ZGNKOWxVcUZOV3ZXd05IUnNVSm1JZGphMm1MS2xDbFFLQlJHUi9RWFJyZE0wYXhaczRwOWJGQlFVTEdQS1E4eW1ReUhEaDJDU0NRcWRLWkE2OWF0MGI5L2Z5eFlzQURKeWNsd2NIREEwS0ZEMGFWTEY0aEVJcXhZc1FJblQ1NDBHbklBd0pFalJ3Q2cwRUxMYVdscHNMR3hNVmpUUktGUUlETXowMkFZbUplMXRUWGVmdnR0UEhyMENGS3BGT1BIajRldnI2OWV6UUJER2pkdWpKVXJWMkxLbENtSWo0L0g5T25UMGExYk53d2NPTERDQ2hmbjVlcnFXcVpCWG1ucTE1UkUzNzU5NGV2cmk5cTFhd1BJL2Z2LzhjY2ZvZFZxMGJselo0T3pXNHJMMDlOVHI5TmNONFBLV0VlNkxqQXZUR1ptWnFuYmxWZTlldlhLdkFpM09hblZhZ0FvVVpIcTBOQlFMRnk0VU8reHFWT25GdGd2Ly9kTGVSVk5KeUlpSXZOZ1FFRkVSQzhsclZZTGxVb0ZsVW9GcFZJcDNNNS9QKzl0VThJRzNVOXBDamptSlJhTElSYUxJUktKaE51RjNaZElKSHIzUlNLUjBLR1UvM1p4LzJ2b3NYLysrYWRNbm1kWksycmtKSkM3aG5kSjVWOCtwbkxseWdVNmZPUnlPZGF1WFl1WW1CaTR1TGpnaHg5K0VJcUFHMU5ZdXhNU0VyQnMyVEw4K2VlZkFISTdNMmZQbnEwMzBqczVPUm45K3ZVRG9MOGNVZDI2ZGJGdTNUck1uejhmTjIvZXhNbVRKM0hwMGlWODhza242Tm16WjRFMThRdHo1Y29WQUxtanZhMnRyWEg3OW0zY3VYUEg1RmtVV3EyMlFDSHcvRVZLeTBwc2JLemVhNXIvT3NuSnlUaDM3aHl5czdQUnZIbHpORy9ldkZ6YVVaaFdyVnFWK05pU0JCTTZoYzAwTUtkZmZ2a0ZtWm1aYU5ldW5kR1E3NDgvL3NDbVRac1FGUlVGa1VnRVgxOWZEQnMyREU1T1Ruang0Z1VxVjY2TVhyMTY0ZHk1YzlpMmJSdXFWYXVHRGgwNjZKM2p3WU1IQ0E4UGgwZ2t3b0lGQy9TMlZhOWVIZlBuejRkTUprTk9UZzZxVjY5dXNCMkZMZStrYy9YcVZmejAwMDk0OXV3WlhGeGNNSHYyYkdFcElWTTdPZGV2WDQrVksxZmk5OTkveDdGangzRHExQ20wYWRNRzN0N2VlTys5OThxOFJrbGFXcHBlUUZldlhqMU1uejY5d0g3YnQyOHZ0Qmg5V1RGV1E2SzBYRnhjNE9MaUl0emZ0bTBiSGo5K0RCY1hGK0h2b1RnelNndzVjT0JBc2NLazRoYXkvcmZJek13MEdocnJhbXRrWkdRWTNjZlliTHJxMWFzYm5KbG5xbi8rK2Nla01IdlpzbVV2N1FBT0lpS2lmeU1HRkVSRVZPWTBHZzJVU2lWeWNuS0VuN3ozbFVwbGthR0RiZ1NlS2FSU0thUlNLU1FTaWQ2UGhZVUZySzJ0Q3p4ZTJJOHVSTWovbUxIUTRXWDNzZ1lVaGpvQ2s1S1M4UG5ubjBPajBlREhIMzhVT2czTG1tNmQrODJiTnlNdUxnNEFVTE5tVGFPZG5rQnVCK0dtVFpzUUVSR0JMVnUyNlAzdVZTb1ZEaDA2aEYyN2RnbWhpcCtmSDhhTkcxZXM5Ykdkbkp5d2NPRkNiTnUyRGZ2MzcwZDZlanEyYnQyS1gzNzVCVk9uVGtYcjFxMU5lbTVoWVdFQUFHOXZiOWpiMitQMjdkczRkZXFVeVFHRnBhV2wzdStuc0E3QkpVdVdHSHc4S1NtcHdEWmQ1M0ZldWhIenhxNVR0V3BWakJvMUNzdVhMOGVpUll1d1ljTUdPRG82RnZrY1NpTC85ZVBqNDAzcURHM1ZxaFYrK09FSFBILytYRmorcXp5WmMyUjFiR3dzOXUvZkR3c0xpd0t6YW9EY01HelhybDE0K1BBaFJDSVJQdnp3UTN6NTVaZkNDSGdnZHczLzFxMWJZL3IwNmZEMzk4ZmN1WE94ZlBseTFLcFZTNi9vY1ZCUWtCQWNHMXNTUzdlTVRra0taRWRGUldIVnFsVzRlL2N1QUtCSmt5YVlObTJhU2JPbThuTndjTURNbVRNUkZoYUdUWnMySVNZbUJxR2hvZmpycjcvZzdlMWQ1a3Q2YVRRYXZYUGEyZGtKdC9PRzdlYjZUbkozZHkveHRYVDFDWXB5Ky9adC9Qenp6d0J5bDkvU0xkbGxTcWR5U2tvS2dOelAxUHlqK0lzN3F0K1UwTXFVbWp4NUtSUUtYTHQyVFc4WnZPSUdMNnRXcmNMYmI3OWRyR1BLVXY3M1pFbjN5YTlodzRZR3YvdjM3OStQMU5UVUlvTmJsVXBsMGpWVktsV3gya1ZFUkVUbGl3RUZFUkVacFZLcG9GQW9vRkFvOU1JR1E0RkQzdHRGL2NOUEtwWEN3c0pDNzcrMnRyWkMwS0I3ekpUN0VvbmtsUWdLcUdpblQ1K0dScU9CcDZkbnVZUVRDb1VDbHk5ZnhpKy8vSUxIangvRHlzb0tRNFlNUVhSME5FSkRRekY1OG1UODhNTVBlcDEvS3BVS3g0OGZ4NDRkTzVDWm1ZbjY5ZXNqTXpOVGIzMzdpeGN2WXVQR2pRQnkxOFVmUDM1OGlXdElpTVZpREJreUJHM2J0c1hxMWF0eDc5NDlBTUJiYjcxbDB2RzZOZnlCM09XRkhCd2NzSDc5ZXB3L2Z4NURoZ3dwa3dMY2VlbldoczlQSnBNWjNWWmNmbjUrQ0FzTHc5V3JWN0ZzMlRMTW1UT25UTTZiWDk3WkFURXhNWkJJSk1KU1FTOWV2QkFLdCtkZjlrYjNtaXFWeWxlMjFvUXhUNTgraFlPREEzeDlmWVVBTHlNakEwRHVhelJyMWl4aDZhY3Z2L3l5d0pydzhmSHhrTWxra012bEFITGZrOTI2ZGNQeDQ4Y1JHaG9xQkJTaG9hR0lpSWdBQUtINHRrN2VqbHRkL1ltblQ1OGFIQ1d0Q3dpdlhic21iUC8yMjIvUnRHbFQyTmpZNE1HREIzQndjTUR3NGNQaDYrdGJxcEhhUUc1UWNPalFJWVNGaGVIa3laTVlPblFvcEZLcFhxZDJjbkt5M3F5QS9EcDM3Z3lOUm9Oang0NFZ1cVNiUnFNeDJMbWU5L3ZXWEFXRGc0S0NEQlk1TjBWT1RrNlJNekRpNHVMdy9mZmZDK0hMZSsrOUoyelRoUmFGMGIxblZxeFlVZW9hR21XOXhOTzhlZk53N2RvMVpHZG5Jemc0V0hqY3c4TURHUmtaU0UxTmhZdUxpOTczVUY2NkpRa3Irdjk3SEIwZGNmRGdRWVBiRWhJU01HREFBSGg2ZWdyZmpmbVpVb01pcjlPblR5TW1KcWJJZ0NMLzUwZi8vdjN4NHNVTExnRkZSRVQwa21OQVFVVDBMNkpXcTZGUUtDQ1h5NFhnSWY5UDNtMkZ6V0tRU3FXd3RMU0VwYVVsTEN3c1lHOXZyM2ZmMEczZC9Zcitoelc5ZkxSYXJkQlpVNWJMaDJSbVp1TDI3ZHY0NDQ4L2NPSENCY2hrTWtpbFV2ajYrdUxMTDcrRXM3T3pNTkwvL3YzN1dMRmlCV2JNbUFHMVdvMlFrQkRzM3IwYjhmSHhzTEd4d2NpUkk5RzdkKzhDbllUdDJyWEQ2ZE9uNGVqb2lMRmp4NWJKQ1A4MzNuZ0RLMWV1RkRyNVRWMlM1TkNoUXdDQXBrMmJDaDF6YmRxMHdibHo1N0IvLzM2TUhUdTIxRzNMeTFDblQ2ZE9uUXAwRWdIRkgyV2MxL2p4NDNIbnpoMkVoWVVoT0RnWWZuNStKVHBQWWZLMnQzUG56bnJMZ3YzMDAwODRlUEFnUm8wYWhmLzg1ejhHai9mdzhERDRlaXhmdmh6QndjRVlObXlZc0x6WHE2SnQyN2J3OXZhR1NxWEN0V3ZYY1ByMGFXRUpNUUNvVnEwYTVzNmRpenAxNmhnOC9zU0pFd0NnRnppT0hEa1M3N3p6RGo3ODhFTUFRR0ppb3NuTDZPaG1VTWpsOGtMZlM1bVptVUtuc1c2NUdUYzNOL2o3KzZORml4WjZmMDlpc2JoRVJZZDExeGVMeGZqZ2d3OE1ocEluVHB6QSt2WHJNWHo0Y0hUdjNyM1E3NzQ5ZS9aZzZOQ2hCcmY5K3V1dk9IRGdBSll0V3daWFYxZTliVXFsRWdDRTJYNnZ1c3pNVE15WU1hTk1pMDZYUmttWGVOSnF0Zmpycjc4UUhoNk84UEJ3S0JRS0FNQ0ZDeGRnWTJNajFLZlIyYkpsQzhMRHd6RjE2bFQ0K1BnWWZDK2twNmVqWDc5K3NMVzFMWEk1d29xa1c3N0pXTWhTSG5RaDZPdndOMEJFUlBSdjlNbHluOFlBQUNBQVNVUkJWRm9FRkRKMURvN0dYc2UxcE1kNExrK0ZYSzJzNkNZUkViMVVMQ0NHdlVxS21uSWJ2QzF6Z29WR3Y1TkVJcEhBeXNwSytIRnljdEs3ci92Skd6Z3daS0N5bEpDUWdPZlBud01BZHUvZWpmMzc5NWZvUEh2MzdoVnVuenAxQ3N1WEx4ZEc0VG82T3FKUG56N28yYk1uM056Y2tKYVdob0NBQUVSRVJLQjI3ZG9RaVVTNGNPRUNIQjBkY2VQR0RXRW13cnZ2dm92dnZ2dXVRTWRnWG5QbXpDbnp0ZDlGSWhFNmQrNXM4djZQSGozQ2pSczNBQURkdW5VVEh1L1Jvd2ZPblR1SDRPQmdmUExKSjRVdVpmV3lxbHk1TW9ZT0hZclZxMWRqMTY1ZDhQSHhNV3NCM3laTm11RGd3WVA0L2ZmZmpRWVVodVRrNU9EMzMzK0hTQ1JDKy9idHk3R0ZaVStsVXVIV3JWdTRmUGt5d3NMQ2tKeWNEQ0EzbEtoYnR5N0N3c0x3L1BseitQdjdHd3psMHRQVGtaYVdCb2xFb2xkWTNzcktTZ2duZ054UUxUTXpFeTFidGhUZXY4WjRlWG1aUEJKNjVNaVJlUHIwcVY1ZEUwTUY3dTN0N1V1MGJKWXBTL0xFeDhjakp5Y0hhOWFzd2VYTGx6Rmx5aFNqc3lrT0hqd0lYMTlmdmJBa1BUMGR5NWN2eCtYTGx3SGsxcjZZTVdPRzNuRzZVZWg1bjJkcDZ6UlUxR2p6MU5SVVRKa3lCVEV4TWFoVXFaSXdZNllpbFhTSnB3MGJOdURBZ1FNRjl2MysrKy9Sc21WTFdGaFlGTmoyemp2dndNcktDcGN2WHpZWVVKdy9meDRxbFFvZmZ2aGhpV2V3bUlOdWlhM0NaZzRWUmplcnlCQkQ3KzB6Wjg0SU03dGU1dGVGaUlpSWpIdmxBNHJicWRGWSsvQTBFaFhwRmQwVUlxS1hsaElhcEVoemtHS2ZnMmRPU254WjdUOTRwMUp0SVhndzE3SVFSS1lvcTA2cGpoMDc0c1NKRTZoV3JScmF0bTBMTHk4dm9WUG85T25UQ0FvS1FrWkdCbHExYW9XWk0yY2lNaklTMDZaTncvSGp4eUVXaTlHNGNXTkVSRVJBcFZJVkdrNEFNRXRoMnNKb3RWcXNXclVLUU81SS9yWnQyd3JiR2pWcWhHYk5tdUhXclZ0WXRXb1ZmdmpoaHpLN2JtbHJVQlJIdDI3ZDhPVEpFM3oyMldkbURTZUEzRG9UVmxaV3VITGxDdVJ5dWNsRnc4UEN3cENWbFlVbVRacVUrZkphNVVtcjFXTE1tREY0K3ZRcGdOek83dzRkT3NEWDExZW9aYkpueng2Y1BIa1NpWW1KQmtlN1cxcGFvbjc5K2hnOGVEQ3FWYXRtOUZxZmYvNDVIajE2aE9uVHA2TjM3OTVsOWh4ME13dktxOEM3S1lZTUdZSjMzbmtIaXhjdnhzMmJOekZpeEFoTW1qUUpYbDVlQmZaVktwVUlEQXpFanovK0NGdGJXMXk4ZUJHclZxMUNhbW9xeEdJeGV2ZnVqY0dEQnhjNFRqZFR4TmJXdHNDMjZ0V3JtenlZUUt2VlZtak5Jcmxjam9rVEp5SW1KZ2F1cnE2WU1XTUdKa3lZVUdIdDBibCsvWHFSKytoRzcrZmw2dW9LTnpjM2ZQREJCM2ovL2ZjeGJkbzB5T1Z5Zzc5N0hRc0xDN1J0MnhabnpweEJlSGc0V3JWcUpXeFRxOVhDOGxaNUEraUtrcDZlWG1RUWR2SGl4UktGWlQ0K1BnVUNpa3VYTGtFbWt4bGRsazBYVU5qYjJ4Zjdla1JFUkZUeFh1a2VxZHVwMFFpOCswdEZONE9JNkpXU29wWmgxYk5RekhINUZFM3RTamE2amFpc3VibTVsV2pVN3Q2OWU3RjE2MVpvdFZwODhjVVhldHVrVWlsV3IxNnQ5OWoxNjlleFo4OGVSRVJFd05MU0VsOTk5UlUrKyt3enBLYW1ZdE9tVGNKK1U2Wk13VWNmZllRUkkwYmc1czJidUhidG1rbEZxaXZLaVJNbjhPREJBd0RBb0VHRENpeHo4ZFZYWDJIOCtQRUlEdzlIU0VoSXFkZmUxekZIRFFvZGtVaFVZUjJXdWxIL0lTRWgrUG5ubnpGdzRFQ1RqdnZycjc4QUFIZnYzaTN4cVBhS1dCcEtKQkpoMEtCQkNBME54WWNmZm9qMzNudXZRQWczWU1BQURCZ3dBRUR1Ykl2dnYvOGVBSXBkSThUQndRRkxsaXdwODFsNU9UazVBQ28yb0FDQWxpMWJZdjM2OVpnM2J4N3UzcjJMbXpkdkd1eWtidGl3SWU3ZHU0ZTVjK2ZDM3Q0ZUZ5NWNBQURVcjE4ZkV5Wk0wQ3NvbmxkQ1FnS0EzUG8zK1czYXRNbmtFZVdtMUliUUtjdGwrSFNzcmExaFpXVUZWMWRYTEY2OHVOQjZIT1VsS2lvS0lTRWhla3ZJbGJUd2ZiZHUzZENuVDU5aUg5ZWpSdytjT1hNRzI3ZHZSOHVXTFlXL2l5TkhqaUErUGg1Tm16WkZvMGFOU3RTbXN1TGg0UUdsVWdtUlNHUndnRXRTVWhKa01oa3FWNjVzOVBjWUd4dXJWK0E5cisrKyt3NHFsUW81T1RsQzhIYi8vbjNJWkRMNCsvc0R5QTFzOGdiVnVyK0RWeWtJSmlJaW92OTVaUU1LbVRvSGF4K2VydWhtRUJHOXN0WThQSVdWTFFmRFZzTHA4UFJ5VUt2VmlJNk9ObWx0YmJWYWpSOS8vQkhCd2NHUVNxV1lOR2tTT25Ub1lIRGZ0TFEwWEw1OEdVZU9IQkU2akZ1MmJJbHZ2dmtHTld2V1JFeE1ES1pPbllyNCtIalkydHBDSnBQaCtmUG5FSWxFR0R4NE1BSURBN0ZpeFFxc1diT215SmtVRlNFNk9sb29STnFzV1RPOTVYTjBHalpzaUE0ZE9pQTBOQlNyVnExQ3ZYcjFVSzlldlZKZjIxdzFLQXFUZC9SeWNkY2Z2M0xsQ3BLVGswMmFrZkhKSjUvZ3pKa3orT1dYWDlDMWExZVRsaStwVktsU2lZdjBKaVFrUUtGUW9ITGx5aVU2dnJTOHZiM2g3ZTBOQUZpMmJCbmtjam1tVDU5dWNGK05Sb093c0xCQ3oxZllPVXdKSjVZdlh5NFUwaTdLbGkxYmhEWC9pK3JvenN6TU5GaHd1eXk1dUxoZ3laSWxPSERnQUhyMjdJbUlpQWlFaElRSUFROEF6SjQ5RzE5Ly9iV3d6SldkblIwR0RScUVIajE2RlBxK2Z2YnNHUUNnYXRXcTVmb2M4bkozZHk5eG9LVFZhaEViRzJ0dzI2QkJnMUM3ZG0xVXIxNGRpWW1KcFdsaXNlbVdCQU1nekJJQ2dPM2J0eGQ1N0pRcFV3ck1QaW5wckxxMzNub0xYbDVldUhyMUtnNGVQSWcrZmZvZ0ppWUdXN2R1aFVRaXdkZGZmMTJpODVhbFJZc1dZZWJNbWFoZnZ6NisrKzY3QXRzSER4NE1tVXlHWmN1V29VYU5HZ2JQVVZTUjdBc1hMbUQxNnRYNDVwdHY5TDdiNVhLNU1MTm8vdno1d3Z0UTk5bFFxMWF0MGp3MUlpSWlxaUN2YkVCeE5QWTZsM1VpSWlxRlJFVTZqc1plUi8vYTcxZDBVNGdBNUs1RnYySERCalJ2M2h4OSsvYkZ1KysrYTNBL21VeUd1WFBuNHNhTkczQjBkRVJnWUNDYU5HbFNZTDhIRHg1ZzQ4YU5pSWlJZ0VhamdVZ2tncGVYRi9yMzd5OFU3UTBPRGtaUVVCQ3lzckxRdVhObnRHblRCak5tek1ERGh3OEJBTysvL3o2OHZiMFJGaGFHbVRObll0bXlaUlV5c3RlWTlQUjB6Snc1RXpLWkRGWldWb1hPTUJnOWVqVEN3OE9SbHBhRzJiTm5ZOFdLRldZZGJhcFdxMHQ5RHExV2k3dDM3OExSMFJFMk5qWVFpOFU0ZWZJa2dOd1IySWFXdVNuTVR6LzloS3lzTEpOQ3NicDE2Nko5Ky9ZSURRM0Zva1dMc0dEQmdpS0RqVjY5ZXFGWHIxN0ZhcFBPc0dIREVCMGRiZGFPWjJNdVhyeUlyS3dzb3dHRk9jNlJtSmhZcklBck96c2JRTkV6S0RRYVRia0VaL2tsSnlkRHJWWmo1TWlSUXFpUWR3a2ZGeGNYQkFZR0lpQWdBTm5aMlVJaDVLSkNOOTFuVlVtRHNKSUlDZ29xOFZyL2hjM1VLR3o1bzdMMDk5OS80L0xseTdodzRZTHd1My82OUNrYU5HaUFqejc2Q0crLy9iYXdyN0VPOXJ6S2Vwbk0wYU5INCtiTm05aTBhUk5jWFYyeGJkczJLQlFLOU8vZnYweUM1ZEp5Y1hHQmk0c0xUcDA2QlV0TFM0d2RPMVlJQ203ZHVvVm56NTZoVHAwNmhiNTJSNDRjS2ZRYVI0NGNnVXdtUSszYXRmVWV0N1MwUkZ4Y0hDSWpJL0hMTDcvZzAwOC9CUURjdVhNSFFHN0FVMXpuejUvSHdZTUhrWk9UZ3g0OWVxQkxseTdGUGdjUkVSR1Z6aXNiVUZ4TGVselJUU0FpZXVWZFMzck1nSUpNb2lzWXJaTjM1R1ArYmZrN0pUWnQyb1JqeDQ2aFY2OWUrT3FycjR4ZVF5YVR3ZHJhR2pkdjNzVE5temZoNmVtSmZ2MzZvVjI3ZGtKSGNFSkNBcVpQbjQ2b3FDaTR1N3RqL3Z6NVJqdEJhdGFzaVNkUG5zRE56UTN0MnJWRHg0NGRoVTY4K1BoNHJGaXhBamR1M0lCVUtzWG8wYVBSdTNkdm9iTktWK1FUQVB6OS9URnk1RWc4ZXZRSTQ4YU5RMkJnb0Y0aDI0b2lrOGtRR0Jnb2pOeWRNR0ZDb1IxQ1RrNU9DQWdJd0l3Wk14QWZINCtKRXlkaTZkS2xjSE56SzVmMnBhV2xRYXZWd3NIQkFYLzk5UmZpNCtQaDRPQmdjRjlqUzMza0p4S0pNR2ZPSEtTbkZ4eWtZaXpRQW5MWDU3ZXpzeXZ3ZUtkT25aQ1dsb2J1M2JzWGVXMlZTb1dSSTBmaSt2WHIrUFBQUDdGdTNUcDg4ODAzSnJXN0pPTGo0d0hBNk84bk1qSVNZckZZcnpQMWRWYWMyaWxxdFJvS2hRSmlzYmpJa2V5T2pvNVl1SEFoN3QyN2h4NDllaFM2YjBwS0NqWnUzSWdSSTBhZ2I5KytSYllqTXpNVGx5NWR3bSsvL1laYnQyNEo3M00zTnpkMDZ0U3B3Rkk5RFJvMHdJOC8vb2daTTJZZ0lTRUIvdjcrNk5TcEV3WU5HbVF3cU5KcXRjS01pNlpObXhiWkhnSkNRME94Y09GQzRiNkhod2M2ZCs2TWp6NzZTUGk5L1BUVFQ4TDI0aXpOcHR2WHg4ZEhXSXFvSkdyVXFJRUpFeVpnNGNLRldMQmdBUUNnZGV2V0JtdVE2Smp6ODBBaWtXRFdyRm1ZTkdrU2poMDdobWZQbmlFZ0lBRDI5dlpZdjM0OUFKUTRtQVZ5bjh1REJ3L3cvdnZ2NDQwMzN0RGJKaGFMTVhueVpJd1lNUUpidDI1Rnk1WXQ0ZURnZ0ljUEg4TGEycnJZeTEvbGZ6K3NXTEVDRmhZV3BTNDBUMFJFUk1YenlnWVV6K1ZsVTBDVGlPamZqSitsWktwQmd3YVp2QzMvc2o5SGp4NkZYQzdINGNPSEN3MG9CZzBhaEY2OWV1SHc0Y000Y3VRSW9xS2lzR2pSSW16ZHVoVjkrdlRCRzIrOGdYbno1aUU1T1JsTm16WkZZR0NnMFE1dklIZHQrNDBiTityTkVuaisvRG4yNzkrUDA2ZFBRNmxVb2xHalJ2ajIyMi9oNmVrSjRIL3IxdXRHWHdPNVJUZS8vLzU3VEo0OEdWRlJVUmd6Wmd5KytPSUxkT3ZXcmNLS1k2ZWtwR0RhdEdsNC9EaDN3RWFmUG4yTUxuR1ZsNjZUYSt2V3JYaisvRG5HalJ1SHFWT25vbG16WmdiM1AzWHFGSURjenZuTXpNeGlGU0FORHcvWDYvZ0JZTER6U0tQUllQSGl4UUJ5Q3dVL2ZmcTAwQmtOSGg0ZWlJeU1GTzdiMnRxaWVmUG1HRHQyck5GajFxeFpZL0R4L0hWTERNbk96c2JCZ3dkeDc5NDlMRml3QVA3Ky9wZzFheGFPSFRzR2EydHJEQnMyck16cko4VEh4ME11bDBNcWxScWM1UklYRjRkcDA2WkJxVlJpNHNTSjZOaXhZNWxlLzFXbkt4eGQxR3luTTJmT1FLUFJZTml3WVlpSmlVRlNVcExSNVo3UzB0SVFFQkNBcUtnb3hNYkdJaVFreE9EdlhhRlE0TXFWS3poMzdoeXVYYnNHbFVvRklIY21SNXMyYmVEajQ0TjMzbm5INkh1bVRwMDZXTE5tRGViUG40L2J0MjhqSkNRRXYvMzJHOXEwYVlNdVhicWdhZE9td3F5SzhQQndwS2Ftd3M3T0RzMmJOemY1OWZrMysrQ0REK0RtNW9abXpackJ6OCt2d0dlU3NZNzEvRFVQakQwRzVBWk5wVldwVWlWWVcxc0xTOWpWcVZNSEdvM0c0SXlhaXZnOHNMYTJ4cElsUzdCMDZWTDgvdnZ2R0R4NE1HcldyQ25NUk9uY3VYT0p6NzFueng2SXhXS2pnVXoxNnRVeGNPQkFiTnk0RVhmdjNzV3paOCtnVnF2UnRtMWJXRmhZRk90YXUzZnZoa2drd3JKbHk2RFJhT0R2NzQ5OSsvWXhvQ0FpSWpLelZ6YWdrS3VWRmQwRUlxSlhIajlMeVJ5NmQrK09ZOGVPRlRrNkdjZ2R6VHhvMENEMDdkc1h4NDhmeDZGRGg1Q1FrSUIxNjlZSiszejQ0WWVZTW1XS1NjdHFWS2xTQlZxdEZyZHYzOGFwVTZkdy92eDVxTlZxdUxpNDRNc3Z2OFRISDMrczExR29XNE04LzdyL2Rldld4ZkxseXpGNThtUWtKaVlpS0NnSW9hR2hXTHQyYmJIckhwVFdreWRQTUdmT0hHSG1oSitmSDBhTUdHSHk4WjkvL2puUzA5Tng4T0JCSkNjbkl5QWdBSjk5OWhrKy8veHp2ZVZ3OXU3ZEs5U1JVS2xVbURObkRtYlBuZzE3ZTN0VXIxN2Q2UGxYckZnQkt5c3JTQ1FTdUxtNVFhbk0vWng1NDQwM0NvUUlXcTBXaXhjdlJtaG9LT3p0N1NHVHlUQmx5aFRNbmozYjZFallsU3RYUXF2VkNqK20xSThvanB5Y0hHaTFXcWhVS2h3NGNBRDc5dTFEV2xxYUVKcDRlWGxoK1BEaDJMQmhBMzcrK1dlaGhrbFpMdjJscStkUXAwNGRneDNaMWF0WFI5ZXVYZkh6eno5ajBhSkZlUGJzV2FFaDRxc2tKaWFtMUoyRHVsb3pwdFNNRVl2Rm1ETm5EaVpQbm95OWUvZENMcGNYV09jL01URVJreWRQUmt4TURHclZxb1VaTTJZWURSaGV2SGlCQlFzV0NMTWxHalZxSkl6UXovOGVVYWxVQm1jUE9UczdZK25TcFRoLy9qdzJiZHFFK1BoNG5EdDNEdWZPbllPRGd3TzZkT21DWWNPRzRkQ2hRd0NBenAwN2wva3lRNitxdk9HeUlWWldWdGk1YzZmUjMxLyszLzI5ZS9ld2Z2MTZ1THE2WXViTW1jTG56ZSsvLzQ0MWE5YWdXN2R1Nk42OU81eWNuTXFrL1VxbEVwczNiOGFoUTRlZzFXclJwRWtUM0w5L0gvdjM3OGUxYTljd2NlTEVBZ0ZJUlgwZTJOallJQ0FnQUltSmliaC8vNzRRbUZ0WVdPREVpUk40OTkxM1VhMWF0V0tkOCsrLy84YTFhOWZ3OGNjZkN3TUhnSUt6N0hyMzdvMW16WnJCMmRsWkNESzZkZXRXN09jUUZ4ZUhxbFdyQ3N0RVZxbFNwY0NzVUNJaUlpcC8vRDlaSWlJaUtwS2hZc2ltR2o1OE9JWVBIMTZzWTJ4dGJkR3ZYei8wNnRVTHdjSEIyTE5uRDVLVGt3RUExNjlmeDdadDI5Q25UeDlVcWxUSjZEbWlvcUp3N05neFhMcDBTVml5cVVxVkt1alhyeC9hdDI4UGtVaWsxMGtWRlJXRlhidDJBWURCWlRJOFBEd1FGQlNFOWV2WDQvejU4eGcvZnJ4Wnd3bVZTb1U5ZS9aZzc5Njl3cWpzSGoxNllNeVlNY1Vld1Q5cTFDaFlXbHBpNzk2OTBHcTEyTHQzTDA2ZlBvMkFnQUMwYU5FQzY5ZXZ4K0hEaHlFV2l6Rmh3Z1NFaG9iaTFxMWJHRHAwS0hyMTZvV2hRNGNhclkzUXVIRmo0YmJ1OVFSeVowb29sVXBrWldWQnE5WEN6czRPUzVjdVJXaG9LR3h0YmJGczJUSkVSa1ppMWFwVm1EQmhBajc2NkNPMGE5Y085ZXJWZzZ1cnExNFFrZjkzbDVkV3E0VlNxVVJPVGc1eWNuSmdaMmRYckprdXVxVjRrcEtTRUJRVUJHdHJhL1R2MzE5WTZ4d0ErdmJ0QzRWQ2dlM2J0eU0xTmJWWTlUV1NrNU1SRXhNREJ3Y0hPRGc0d05iV0ZoWVdGckN3c0VCNmVqcXVYcjBxQkVOdDI3WTFlQTZSU0lUaHc0ZWpTcFVxV0xkdUhYYnQyb1drcENSTW1EQ2h6R2R6NUdWc2RrSGV6a05qKzhoa01wT3VJWlZLOVFLd291cERKQ2NudzlMU0V0YlcxcEJJSlBqbm4zK3dlZk5tQUNpd1BJd3hIaDRlV0xseUpmejkvWkdlbmc2dFZxdjNPc2JHeGlJK1BoN05talVUUWpwamF0YXNpWGJ0MnFGS2xTcnc5ZldGdTd1N3NDMHVMZzQyTmpiQ3pLOWp4NDVCcTlVYTdkeis2S09QNE8zdGplRGdZSnc2ZFFxUEh6OUdSa1lHbWpkdmpqdDM3aUE4UEJ4U3FSUzllL2MyZUx5eFdnK2xWVjduTGE3NCtIaWtwS1RBd2NFQmxwYVcwR2cwT0h6NHNMRGQyZG5aNEhHbS9JMDhlL1lNMjdadHcvbno1d0VBTFZxMFFISnlzakNqU2FQUndNcktDanQyN01DK2Zmdmc0K09EVHovOVZIanZLcFZLWkdkbnc4N09EaytmUG9WY0xpK3lia2RZV0JpQ2dvSVFGeGNIc1ZpTVljT0c0ZE5QUDhXalI0OHdiOTQ4L1BYWFgvam1tMi9RckZremRPL2VIZDdlM3BCSUpCWHllZkQwNlZQODl0dHZDQWtKUVVwS0NpUVNDZDU3N3ozY3ZYdFgrQUZ5NjFYVXJsMGJ0V3ZYaHJ1N081eWRuVkdwVWlWVXFsUUpkbloya0VxbHNMQ3dFUDVicTFZdHpKOC9IeDRlSGtoTFM0Tzl2VDNpNHVLUWtKQ2dGNkJMSkJMVXFWTUhFeWRPaEVLaFFNdVdMUTNXb2lxS3E2c3JrcEtTOE96Wk00akZZaVFuSjhQRnhhWE1YaWNpSWlJeURRTUtJaUlpZW1sWldscWlSNDhlOFBQenc3Rmp4N0IvLzM2a3BxWmkvLzc5T0hMa0NFYU5Hb1d1WGJzYVBGWXNGdVBFaVJNQWNwYzI4dkh4d2Z2dnZ3K3BWSXJIang5ajlPalJrRXFsc0xHeGdWcXRGanBRN2V6c2pOWWtjSEJ3UUVCQUFMNzY2aXV6RnBnR2NwZHoyYmx6SjREY1R0d3hZOFlZZmU2bUdESmtDT3JVcVlNVksxWUlIV2x2dnZrbTB0TFNjT0xFQ1loRUlreWFOQW1kT25WQ216WnRzSHIxYW9TR2htTHo1czFDQjdCSUpJSkVJb0ZFSW9GVUtoVnVpOFZpcUZRcTRVYzNLMEhIeDhjSEV5ZE9SRVJFQkVRaUVhWlBuNDY2ZGV1aWJ0MjZjSEp5d3VyVnE0VVI0enI1cjZHN3I3dVdRcUZBVGs2T01HTkQ5enJ0M3IyN1dBSEZ2bjM3aE50dDI3YkY2TkdqQzh5b0FYS1hoNnBWcXhaYXRXcFZyT0xjTDE2OHdLUkprNHJjejlQVEV6MTc5aXgwbjU0OWU4TFcxaFpMbHk1RmNIQXdiRzF0TVdyVUtKUGJVbHltRkpNdWJjSHA2dFdyQ3dFTlVIUU5nSG56NWdtZG9YbUpSQ0wwNmROSDd6RlRabWJFeGNVaE5EVFU0TFpidDI0VnVyYStwNmNuTm03Y2lLbFRweHJjdm1uVEpseThlTEhBNHkxYXREQjZUdDFuWUk4ZVBmRDA2VlA4OTcvL1JZc1dMWVJaVXoxNjlEQmFwOFRkM2Qza0RtcXRWb3ZZMkZpVDlpM09lVXR6bmFJOGVQQUE4K2JOTTdqdHpUZmZMTmFTZEVCdTIvNzg4MDhjUG53WTE2NWRnMWFyaGJ1N08wYU9IRm1nZ1BkSEgzMkVObTNhSURRMEZQdjI3Y092di82S2t5ZFBvbjM3OXZqaWl5K2cwV2dLaEhXRkZiaGV1SENoOEw2clhMa3lKaytlTEN5OVY3OStmYXhmdng0Yk5teEFjSEF3YnQyNmhWdTNidUhiYjcvVkM0dks4L1BnMGFOSGVQRGdBUjQ4ZUlDYk4yOGlNVEVSUU81bmJMdDI3WVRQdzV5Y0hJU0hoK1BxMWF1NGZmczI0dUxpa0p5Y2pKczNieFo2Zmt0TFMyemJ0ZzFWcWxSQjY5YXRFUmtaaVlFREIrcnQwN0psUzczN3UzYnR3djM3OTJGbFpZVXhZOGFVNkhsMTY5WU5temR2eHNpUkk0WHZFajgvdnhLZGk0aUlpRXFPQVFVUkVSRzk5Q3d0TGRHblR4OTA3ZG9WUjQ4ZXhjOC8vd3laVEZab1lkaGF0V29oTURBUWI3MzFWb0VSa2JWcjE0YUZoUVdVU2lVeU1qSUFRQ2l3T1hqd1lEZzZPaGJhSG5PSEUwRHUwa0pmZlBFRnJsNjlDbjkvLzBMck5KaXFYYnQyYU55NE1UWnUzSWpCZ3djTEk3dDlmWDFSbzBZTm9VUFh6czRPVTZaTVFiOSsvWER4NGtVOGZmb1V5Y25Ka01sa1VDcVZRaENoVkNxaFVDaUVFZWdpa1FnV0ZoYXd0TFFVN290RUluVHExQWtTaVFRREJneEFTa29LV3JkdUxiU3BiZHUyYU4yNk5hNWV2WXJyMTY4aklTRUJxYW1weU1uSjBidU9YQzRYWnBLSXhXSklKQkpZV1ZuQjF0Wld1UCtmLy95bjJLTmhwMDJiaGxtelpxRi8vLzVvMDZaTm9mc2FtK0ZRR0U5UFR6ZzdPME9oVUFpdm5TNjhFWWxFcUZ5NU1qNzQ0QU1NSERoUWI4U3dNVDQrUGxDcjFkaTVjNmRKeGI1TDRzaVJJNlUrUjgrZVBaR1ZsVlhvUGg0ZUhnV1dEenR4NGtTaE01VWFOV3FFNk9ob3FGUXFxTlZxV0ZoWW9IYnQydmp5eXk5UnYzNzlBdWN2VDBVdFoxTzdkbTFjdW5SSitIM2IyZG1oUllzV0dEMTZ0RW5uMTRWNFFHNHRoY3pNekFLZHVIa0ZCUVVWT1dwZkp5Y254K1NaRWNVNWIybXVVeFFQRHc4aEtORzlwcmEydG1qWXNHR2hOV21NaVl5TXhOU3BVNkhWYXVIaDRZRisvZnFoUTRjT1JwZlBra2drOFBIeFFhZE9uWERtekJsczM3NGRaOCtlaFoyZEhVYU5HZ1d4V0F5TlJnT1JTSVE2ZGVwZzNMaHhScS9kb2tVTGhJYUd3dGZYRjZOR2pZS2RuWjNlZGx0Ylczejc3YmZvMmJNbk5tellBQ3NySzRPdlkzbDlIdHk0Y1VNdm1HN1FvQUhhdEdtRGpoMDc2bjNHV2xwYXd0dmJHOTdlM2dCeTY4RThlZklFTVRFeGlJdUx3NHNYTDVDVWxJVDA5SFJrWkdSQUpwTkJvVkNnYTlldWV0K3I3dTd1OFBEd2dFYWpnVlFxUmQyNmRURnMyREM5TnZuNStlSDQ4ZU1ZTVdKRWlmKzIrL1hyQjdsY0xzeG0rdlRUVC9INTU1K1g2RnhFUkVSVWNpS3RvWVZQWHdHOUxpNnQ2Q1lRRWIwV0RyY3BlaVF2dmJyT25qMzdXaGJRbGNsa2VQandvZEhpenFiU0xUc2tFb2xLM09GV0hKbVptWmcvZno0QVlQYnMyU1oxUU9lbDFXcWgwV2pLdk81Q2ZncUZ3aXdGd1BNdnBmTnZwdXZJTE9ucmtaMmRYYVoxTUtqODZPcW5sR2FKT0sxV2kram9hTDExK25XT0hqMEtJSGQwdUtuWDBHZzBPSDc4T0FBWXJSZTBZOGNPQU1DQUFRTksvQm1rVnF1eGUvZHVBQ2cwWEpITDVUaDc5aXdBbEdxbVdIRWRPM1lNcnE2dThQYjJMdmJmb2xLcHhNbVRKOUd4WTBmWTJkbEJyVllMZFhLTW5ldWJiNzZCV3EzRzJyVnJFUmtacWJkRVhtR01GY3pXS2V2UEE3VmFqYTFidDZKZXZYcDQ1NTEzWHBwbGtCSVRFd3NkTUhEejVrMG9GSW9DTTJCZUJhL3IvNzhSRWRHL2k4akUvNkZpUUVGRTlDL0hnT0wxeG4vZ0VoRVJFYjFhK1A5dlJFVDBPakExb0RCZlpVY2lJaUlpSWlJaUlpSWlJcUwveDRDQ2lJaUlpSWlJaUlpSWlJak1qZ0VGRVJFUkVSRVJFUkVSRVJHWkhRTUtJaUlpSWlJaUlpSWlJaUl5T3dZVVJFUkVSRVJFUkVSRVJFUmtkZ3dvaUlpSWlJaUlpSWlJaUlqSTdCaFFFQkVSRVJFUkVSRVJFUkdSMlRHZ0lDSWlJaUlpSWlJaUlpSWlzMk5BUVVSRVJFUkVSRVJFUkVSRVpzZUFnb2lJaUlpSWlJaUlpSWlJekk0QkJSRVJFUkVSRVJFUkVSRVJtUjBEQ2lJaUlpSWlJaUlpSWlJaU1qc0dGRVJFUkVSRVJFUkVSRVJFWkhZTUtJaUlpRjVqRW9rRWFyVzZvcHRCUkVSRVJDWlFxOVdRU0NRVjNRd2lJaUt6WVVCQlJFVDBHck94c1VGbVptWkZONE9JaUlpSVRKQ1ptUWxiVzl1S2JnWVJFWkhaTUtBZ0lpSjZqVldwVWdWeGNYRVYzUXdpSWlJaU1rRmNYQndxVjY1YzBjMGdJaUl5R3dZVVJFUkVyN0hhdFdzaktTa0pLU2twRmQwVUlpSWlJaXBFU2tvS2twS1M0T25wV2RGTklTSWlNaHNHRkVSRVJLOHhxVlNLaGcwYklpSWlnaUVGRVJFUjBVc3FKU1VGRVJFUmFOaXdJV3RRRUJIUnY0cTBvaHRBUkVSRTVjdkZ4UVdOR2pWQ1pHUWtYRjFkVWFOR0RkamIyL01mdjBSRVJFUVZTSzFXSXpNekUzRnhjVWhLU2tLalJvM2c0dUpTMGMwaUlpSXlLd1lVUkVSRS93SXVMaTd3OHZKQ2RIUTBIang0QUpsTUJyVmFYZEhOSWlJaUl2clhra2drc0xXMVJlWEtsZUhsNVFXcGxGMDBSRVQwNzhOdlB5SWlvbjhKcVZTS2V2WHFvVjY5ZWhYZEZDSWlJaUlpSWlJaTFxQWdJaUlpSWlJaUlpSWlJaUx6NHd5SzE1eVYyQUlLamJLaW0wRkVlWWhGSWxTMmNoVHVKOHJUb0szQTloQVJFUkVSRVJFUkVWVUVCaFNsVU4zR0dkKysxVVc0di9LL0ovRlBka29GdGtqZkIxVWFZRmk5OXRqeTlCeCtUN2h2bG1zMmQ2NERPNmtWYnFWRUlWTWxOL200MXE1dlFBVGdqNlRINWRjNEkzcTZ2NHRLRm5hNG5ScU5lMm14REhTTWtJakVVR3MxRmQyTUlsbUlwZmlvNnR2NFBlSEJTL3U3ZExTd1JkQzd3NFg3L2NOK2hGejl2N1orVkxVaEpDSUpRdVB2VmtUemlJaUlpSWlJaUlpSXpJSUJSU2wwcXRZRWJ6cFVCd0RFeXBKZXFuQ2lYeTF2ZkZiYkd3RHdkWDBmL0ozMUFsRlppZVYrM1U5cmVhR0JZMDFvdEZwTXU3TVgvMDJQSzNSL1YwdDdUR3ZVQzNYdDNaQ2xVdURSamExSXpza3M5M2JtMWFWR2MxU3hja1FQOTFhWWZHczNIbWI4WTlicnYrd2tJakUrcSsyTmRsVWJZY1YvVHlBeUxiYWltMlNRV0NSQ2IvZjMwTFZtQ3poWjJLS21qU3UyL1hXK29wdGxrRXFqWDVoWUJKRnd1NVZMUFl4OTB4Y1NrUmh2T1ZiSHhpZWhVR3BZeUppSWlJaUlpSWlJaUY0L0RDaEtTQ0lTbzEzVnhzTDlNODlmcnBIT1o1N2ZnVitOWm5DeXNJV1YyQUtUR25URGR6ZDNsdXVJOGtxV2RuakxzUVlBUUtaVzRISEc4eUtQU2M3SmhFeWRBd0N3azFwaGRQMU9tQjk1dU56YW1GOER4eHFvOHY5TDdVUmxKWm9sbkdqaFhBZFZyQjJMM3JHVXNsUUtYRXA4QlFlWGJnQUFJQUJKUkVGVVVLcHppQ0RDN01aOTBLUlNMUURBN01aOXNlaitVZHhJZmxvV1RTeFRHcTBXZGV5cndNbkNGZ0RRcldaTG5FK0lORXN3VjF3cWJiNkFRdlMvZ01KS0lvWDIveGQ4NmxTdEtXcmJWY0dDeU1OSVU4ck0ya1lpSWlJaUlpSWlJcUx5eG9DaWhONTFyWWRLbHJrZG9TcXRHdWNUSWl1NFJmcVNjekt4OHI4bk1hdHhINGdBMUxSMXdjQTZiYkh4U1dpNVhkUEx0YjR3RXZ5UHBNY21MUWVrQmJEMjRXbXNhamtZRm1JcFdyblVnM2ZsTnhIMjRtRzV0VE92OW01TmhOdkhuOTB3eXpXNzFHaU9saTUxeS8wNno3S1RTeDFRYUtIRjJrZW5FZkIyZDlTMWQ0T0ZXSUtBdDd0ajVwMzlMK1ZNa3kxUHpxR0ZjMTFZU3l3Z0Zva3c4bzFPbUhaN3owdFgzeUgvakFoeG5oa1VseFAvaTNSbE5xWTA3QWxiaVNYZWRLaU9SYzBHWUc3RUFjUzlSTE8waUlpSWlJaUlpSWlJU29zQlJRbDFxdFpVdVAzSGk4ZElWMlpYWUdzTXU1VVNoWk54ZitMakdpMXdOZWtSanNSZUw5ZnIvYWZ5bThMdHk4WG9HSDh1VDhVdk1WZnhlZTBQQUFBZlZtMVlKZ0hGK25lSG9acDFKWlAzLytaTlgzenpwbStKcnRYcjR0SVNIZmNxaUplblllYmRuekc3Y1IrODZWQWRsbUlwSmpmc2dRbC83a0Q2U3phcVB5a25Fd2RqL3NBQXo5ejNVZ1BIR21qbjFoaS94VWRVY012MHFiVWFhTFJhaVA5LzVvUkVKTmJiZmpmMWI4eTR2UStCVGZyQzBjSUdidFpPbU4rMFA3NE8zNFRzLzU5eFJFUkVSRVJFUkVSRTlLcGpRSkhIaExjK1JqMEhONVAycldIakxOeHVYTWtEYTFvTktmWDF4NFp2S2ZEWTRUYVRTbjFlSUhkMmc1ZHIvUklmWDFRSHZJdWxQUm81dVFNQU1wVFp1SlA2TjBhOTBjbms4MHZGRW1nQnZGQ2tJeVVucTFqSDdvNitoSXlYTUNBeVp2bURYeUg5UC9idU83NnA2djBEK0NlemU2U0w3Z0cwakxLcDdJMkNvRVZRRUFmaVFGUVE5UGZWQXVLaUxCRkJFSlNwc3JkQVFaQXBJSlJaVmx0S0M1UkNGOTE3cE5uMzkwZklOV21USm1uVEFUN3YxNnV2WnR4NzdrbWJtM0dlYzU2SHkydXc5amYzK3RqaWJZb1ZVc3hOMklzbFhTYkEyMFlFRjZFOVBnbDVIZ3R1NzdmNHNlcnI0S05yR083VkdXNVdEZ0NBNTcwNk43c0FCUURJVkFwWTh3UUFBSUdlNThQRHlqeDhlMnMzNW5WOEZRNENXMng4ZUlhQ0U0UVFRZ2doaEJCQ0NDSGtxVUlCQ2kwZTFvN3dzWEV4ZXo4bmdTMmI5LzYvYXBoWEozWVdlSFQrSFNnWkZZWjdkVGE3SFhjclI3UDMyNThaWXpSQXNUOHp4dXkrR0RQY3N6UHMrRlptN3lkV3lvQW5zT2F4V0NIRjRzU0RXTnpsVFZqekJPanUwaEtEVzRUaVRHN3pTbThtVnltd0kvVThYZ3ZvZzcwWlY1cGxjQUlBWkNvNUc2RGdjL1FIck5JcUMvQk4vQjRFTzNqaVhGNVNZM2FQRUVJSUlZUVFRZ2doaEpBR1J3R0tKd1FESUt1cXFGR1A2VzNqb3BVWjN6QWVoNnVUOHVwNFRsekRkYXFPdGo0OFovRTIrN2lGMUNsQThTUkxGeGRnNDRNem1CSThEQUR3WHN2QnVGYjB3S0lyV0JaMWZoMXRIWDBzMHRiVTRHR1krcml2ZFRVbWVpa0dlNFRpRmYrZUZ1bVRoaDNmbXIwYzJYRmNqY0xaTmZyaDEwUG51cjRWVjRRUVFnZ2hoQkJDQ0NHRVBFa29RS0ZsZHR4T285dDBFUVZpVG9leEFBQVZ3K0NEcSt0UktDMXY2SzVCb1ZJMitvRGtucjcvMDV0NnByb2VycTNoSXJRSEFOd3R5MEo2WlFHQXA3c3V3My9aeVp4NDlITnZpNDdPL3JEblcrUE5nSDVZZS85a1UzZXJRZGtMck91MHVzcFVMYXlkR3F4dFFnZ2hoQkJDQ0NHRUVFS2FLd3BRbUVsN3BjRE40b2VORXB4bzdrWjRkV0V2TjhmVkU0QzY4TGFsV1hPRmRkN1hVclZGbWdJRDRFenViWFIwOWdlZ1R1OTFKT3NtMHNVRkZtay9UMUlHQjRHTjBlMjhyRVZza2VsOGFSbGtLb1ZGams4SUlZUVFRZ2doaEJCQ0NHa2NGS0F3ZzZQQUZqMWNXN0hYLzg2NTFZUzlhUjVDSEx6WWdXb0F1SkIvdHdsN1k5ai90Um5aMUYxNHFuUVJCYktYT2VEZ3pjRCtXSlFZWlpHMmw5Lzl5NlR0dHZXZXpxYllXcHAwQ1BmS3N5MXlmSDBPUGJxT1E0K3VXN1ROL3U1dDhWbmJGd0VBNS9QdjRNYzdoeTNhUGlHRUVFSUlJWVFRUWdnaHpSMEZLTXd3dUVWN3RwaHRpVXlNcTBVcERYN01EUS9PQUFDVWpBcGVOaUo4RlRxbXdZOEpBT3Z2LzQxTkQvOWhDMThiOGtaZ1A1M3IrbWF4ai9aOXBrRnFOV3hQUFcveE5odkx6L2VPTlZqYjAwT2ViN0MyQVhWQW9xdFdnQUlBZXJpMlFvaURWNE1HQ2FyVEZKZ0dBSWxTM21qSHRSU3hVc1pldHVIVmZUVU9JWVFRUWdnaGhCQkNDQ0ZQS2dwUW1PSFpGaDNaeTJmeUVxQmtWQTErVE8xWjIvNTJiZzJhQjErYkRVK0lJMWszYTkwbTFNa1huWjBEakxiMW9rOTN1RDZ1VVdGSjVnUW94cDVmWnZIai94TDJIanl0bmV1MDcrbmNCQXYzNWw4TkhhQm80K2lsTndYVHEvNjlzZUQyL2dZOXRnYVB3OVVKbmxWcERmWS9LU29WVXZheTdYK3MyRG9oaEJCQ0NDR0VFRUlJSVFBRktHREh0OExpTG04YTNZNExEcnhzUk96MUFSN3QwY08xZFlQMDZiZVUwNGd0VG0yUXRpM3A5WUIreGpkcUpob2ptUFJmMGNzMWhMMThzemdWYlIyOVljTVRvcnRMUzdTeWI0R1VpdHdHNzBQMUZRZGlwZFRBbHMyWGRwOXRlUlNnSUlRUVFnZ2hoQkJDQ0NIL1BmLzVBQVdQdzYzVHFvU0dXQkdnWVdzZzNVdDZaUUhHUkM4MXVCOEhISXoxNzRuWC9QdUN5K0dBQVlPZjd4M0RtZHpiRnUvak15NnRFT3JrYTlLMjcxOVphL0hqazZiQjQzQjFDbzZmeklsSGhyZ0FvM3pDQUtoWFVTeEtQTkRnL2RCT0djWUFFQ3VldkJVVUZYSUplOW1XVHltZUNDR0VFRUlJSVlRUVFzaC96MzgrUVBHMGNCYlk0di9hdnNDbVhGSXdTaXkvY3dRWEM4d3JXaTNrOGpHNFJTaE9aTWVCTWJDTkZWZUF5YTJIMXJQSGpTdXFmMFNUSFh1Y2Y2OG1PYTREMzBidnNVL25KS0JRVmxHbk5zTmNXc0paYUF0QVhmZmhldEVESkpkbjR3WHZidUJ4dUhqR3RUVUM3TnlRVmxsUXI3NGJVMzNGd2M5aDcxcWszZThURHlKVFhHaVJ0b3dwbFl2QmdBRUhIRGdMN0JybG1JUVFRZ2doaEJCQ0NDR0VOQ2YvK1FCRm1ieXExbFVKQURDMFJVZE1DeGtPUUQwbys4N2wxWkNxbWtkUlhoNkhpMmM5TytMMWdMNXdFdGhxM2M2RGg3V2pXVzExZFBiSDFPQmg4TFIyaGcxUGlBT1pWL1Z1OTFwQUg3aGJxZHUrVTVZRlI0RU52TFhTWHhGZGJ6UlJLaXhIZ1kzZVk4Y1ZwOVU1UURGRXF3N0x0YUlVeUZRS0ZFakxjUzQvQ1lNOVFzRUJNTmF2RjM2OGM3aXUzVGFKZzhDYXZjd0JMRmFiUmFGU1dxUWRVeWdaRlVwbFZYQVcya0xBNWNHZWI0MEtoY1Q0am9RUVFnZ2hoQkJDQ0NHRVBDWCs4d0VLVXd6MGFNZGV2bHlZM0d5Q0V6MWRXK090b0FFNmc3TzNTdExSeHRFYlFpNGZid2NOaEIzZnltZ3hhVmNyQjd3VE5CRDkzTnV5dDcwWjJBOFhDKzRoVDFLcXMyMkFuUnZDZmJvRFVBK3dycnQvRWhIdHdtdHQveFcvbmcxU0JIanJ3M01tYi92enZXTVdQLzdFb0FFNlFhR25uYmVOQ00rNHRtU3ZuOGlKWnk5SFpjUmcwT01BUlYvM050aVZkaEdQcW9vYXJDL093b1paY1NBMlVtemJFaXR4Tmp3NGcwT1ByZ01BaXVVVjdJb1VGeXQ3Q2xBUVFnZ2hoQkJDQ0NHRWtQOFVDbEFZNFNxMFJ3ZG5QL2I2MmJ6RUp1d040Q0N3d1dDUDluak9zeE44YlYzWjIwdGtZdnoyNEJRdTVOOUZPMGNmTE96OG1yb21oVjh2bE1yRk9Qem9SbzIyckxnQ3ZPUWJoakcrUFdETkU3QzNwMVVXNFBjSHAyc0VKd0Jna0Vjb2VCd3VBT0RRbyt0SXJjdzMydWNSM2wwYnBHYUhPUUdLMDdrSkZqLytPUDllSmdVb2pLM1FNWVZtWUx4TUxzYmJsMWZYdTcyNkdPdlhDeHh3QUFEcDRnTGNLa2xuNzhzUUYrSnFZUXA2dUxZQ0J4eThGVFFBM3pkZ0xRck5DaDRBdUZxVWd1OXVSOVdwSFI4YkYvd1M5aDU3WGF4bzNHTGJCZEp5Qk5sNUFBQmNoUFpJYitEVVdJUVFRZ2doaEJCQ0NDR0VOQ2NVb0RDaXYwYzdkbEMyV0ZhSitKSzBSdStEbzhBR25ad0QwTk8xTlhxNkJrUEE1YkgzeVZRS0hNbTZpWDBaVjFDaGtJREw0ZUFGNzI1c253SGduYUJCZUZDUmg4VFNUQURxdEZCRFduVEE2d0Y5SWRLYWlWNG1yOEx1OUlzNGxoMExGYU8vQWtWMGZoSkcrejZEREhFaGRxUmRhS0JIL0hSNzFiODNRaHk4OEd2S0tlVHFDUUxWeGxGZ2krNHVMWEc5NklIUmJSMEVOaGpuMXdzNzB5Nmd5c2pLQUdOYVdEdGhnTlpLb3FOWnNUVzIrU1A5RW5xNHRnS2dYdDNUenRFSFNXV1A2blZjUTdRREZMbFY1djBOdFdtdjdKR3JGRkF3dGFkNHFtMVZpUFpLcHF5cVlqQUdxcmhvRjhmT3JpcGhMM3RaTzZQbVg1VVFRZ2doaEJCQ0NDR0VrS2NYQlNpTUdPalJucjBjblgvSDRNQjlRM2pGcnlkNnU0V2dwWDBMclhDRG1reWx3T25jQlB5UmZobEZqK3NKV1BNRStLenRpM2pHUlQxSXJHUlU0SEc0NEhHNG1CN3lQUDUzWXpONnU0YmcxWURlOExSMlp0dVNxdVE0OU9nNm9qSmlqS2E0ZVZDUmh6dGxXVmgvLzIvSVZRcVRIc2Y3VjlhYS9xQWJ5RnRCQXl6ZXBnUGZ4dXg5Qm5pMHcrc0JmUUVBblp6OXNUZmpDcUl5WXlBM28vYkJ1eTBISWJZNEZVcEdaWENiTHFKQWZCSXlBaUtoSFh4dFhiRGc5djU2UFhkZjllL05ycHdwa1ZYaVRPN3RHdHZjcjhqQnBZSjc2TzBXd3ZaelZ1eDJnOFhXNjZPVmZRdjJjbzZrcEpZdGEyZkxGN0tYSzAxWVBUSHQyZ2FEOTJtbmYvcjg1aFpJbE1aVHdXVnBCVHg4YkMxVFI0TVFRZ2doaEJCQ0NDR0VrQ2NGQlNpTUNMUnpaeStQOHVtT1VZL3JMMWlTb1JSQVlvVlVaeUFXQVBLbFpUaVdIWWVUT2ZFb2wxZXh0M3ZaT0dOR3UxRnN1cGdLaFFUekUvWmhRbUIvZEhUMmg2ZTFNMzd2OFpIZVdoQ3pZcmNqell6VU10OGxSdWtjKzBud3NtK1BwdTRDQVBVcW5CeEpDVHl0blNIZzh2RjZRRjhNOGdqRjZ1VGpTQ2pOTUtrTkh4c1h2T0RkRFg4K3VsYmpQZ0dYajRtQkEvQ0NUemMycU5WVkZJU0JIdTMxQmhWTTBkYlJHNE5iZEdDdi81RngyV0FkbHUxcDU5SFROUmhjRGdmQkRsNTQxck1qVHViY3F0TnhEYkhpQ2hCazc4RmVUNjNNcTNOYmRyeC96NGVtcVArUVZWWE1YdmEyVUtGdlFnZ2hoQkJDQ0NHRUVFS2VGTnltN2dBeDdGaDJMTzZWWjZOU0ljWHAzQVRNVGRpTGo2NytpdjBaVjlnQUFRZkFzNTRkc2F6cjIyeHdJbDlhaHEvamQrRmVlVFkyUERqRHRxY0pUaWdaRlI1cURlb08wRm9sWW9vbkxUalJuTndxU2NlbjF6Y2hLak9HWFFIaFplT01lWjNHWTByd01KT0xpVThJN0ljUUJ5K2QyMEtkZlBGVHQ3ZnhvbFp3b2xCYWprV0pCK29jbk9CeU9QaXc5WE5zZS9uU01weklqamU0L1NOeEVVNXAxZnQ0TzJpUXhRdGF0M2Z5WlZkenlGVkszQ3ZQcm5OYmRueHI5cklwS3lnc0xVMnJob3QyTUpRUVFnZ2hoQkJDQ0NHRWtQOENXa0ZoUkcwNTUrdkNoaWVFaTRrRm94a0FDMjlIUWF5UTZzMk5IMmpuanNtdGhxSzlreTk3VzBKcEJwWW1IVUtwWEF4QU4wVVZBTVFWcDJITi9STW9WMGp3NnpNZndKWnZoUmU5dStGa2RueTlVdVhVWnBSUGR6Z0l6RStIVkJ0RGhiOE5NYVZRdGFtMUhUVFdQUE8rVHFvc1U4bFVDbXg1ZUE3UmVYZndhWnVSQ0xCekF3ZkFNTTlPNk93Y2dPblhOeHBNbjhXQUFRY2NDTGg4ekc0L0dqTml0NkZTSWNYRW9BRVk3dFdGRFNTb0dBWi9aZDNBanJUekpxVWFNbVNVVDVqT3dQbVdoK2VNMW1uWW5ocU5QbTRoc09OYndZNXZoY210aG1KSjBwOTE3a04xQTdWcVlTU1haNXVWSHFzNk8zN1RycUFvazFjaFYxS0tGdFpPRUFudDRHN2xpSHhwV2FQM2d4QkNDQ0dFRUVJSUlZU1Fwa0FCQ2lOcXl6bHZMazlyWjN6YjRSWDJ1cEpSWVUzeWlWcjNLWHNjYU5EbVordUtWLzE3bzY5N1czWkFXc0Vvc1R2dEl2Wmx4TERGZWQ4S0dvRFJ2cy9vN0Zzb0syY0xNeC9LdW83eC9uMGc1UEl4TlhnWTV0emEweUQxQWtaNGQ2M1RRSDV0SGxVVkdRMVFyTGg3QkZaY2dkRzJlQnd1cGdRL2g2RXRPdUpFVGp6V0pwOHc2ZStnM2I0MVQyQjJJT0JoWlI1bXhHN0ZHd0g5OEpKdkdEamdQSzVIWWJpMlI2bXNDdGVMSDJCb2l3NXdGdHJoMnc1alljTVR3czNLZ2QzbVhuazIxaWFmMUZrbFV4Y2hEbDZZRU5pZnZYNmorQ0hPNTk4eHVsK3BYSXdkYWVjeHVkVlFBRUFmdHhBTWJkRVJwM0xybitySm1pZEFUOWRnOXZxbHdudjFhazg3Y0ZhbWFKcVZRY25sMldoaDdRUUFhT1BvamZ4OENsQVFRZ2doaEJCQ0NDR0VrUDhHQ2xBMGtyYU8zcGpkZmd3Y0h3K0lWaXFrV0p4MEVMZEswazNhbjhmaG9xc29DQ085dTZLTEtGQ25hUGJ0MGd5c3ZmODNNc1dGN0xZZkJ3L0g0QmFoQVBCNHNGMDk4NzZ0b3crN1gxVEdWVHpib2lOY3JSelEwZGtmci9yM3dlNzBpeFo0dEUzclJaOXVrS3VVdUZTUXJCUGdlYzZ6SXdEMTMvNWl3YjhEMi82MmJ1anIxaGFBZWhXREZaZVBsZmVPR2kwcWZhY3NDM3dPRCsrMkhJU1BncC9EN05nZEtORVRVS3FOWEtYRTVvZG5jYTBvQldFdXJYQThPdzZBdWdoMFAvZTJZTUJneThOek92djhsbklLd1E2ZThMZDFnNSt0SzN0N21WeU1yYW5ST0pWenE5NkJKbnUrTlNMYWhiT3BsQ1JLT2RiZC85dmsvWTlseDJKb2l3NW8rYmlHeXVUV1E1QmNubzEwc2VtMVR2UjV3YnNickhucW9KQ1NVU0U2ejNqQXBEWk9XZ0dLY25uanI2QUFnTVRTVFBSelZ6Ly9Pamo1bVJRRUlvUVFRZ2doaEJCQ0NDSGthVUFCQ2hNTThHZ0hGNkU5VG1USFFheVVtYjEvWC9jMitEUmtCQVJjOVo4N1YxS0srYmYzNFpHNDl2UlJQQTRYb1U2KzZPa2FqSDd1YmVBb3NOVzVQMU5jaU8ycDUzRzVNSm05VFNTMHcrZHRYMFNva3g4QTlTRHV6L2VPWWF4ZlQvamF1c0xMeGhsQ0xoOHlsUUpTbFJ5L3BwekNGKzFIQXdER0IvUkJqcVFFWi9NU3pYNk1waklsMVZKdG92cEgxSG8vbjhQRGVQOCtzT2RiWTFMTElYanZ5aG8yZGMvVTRPRUExS3N2dEFNVUR5dno4RjFpRkw0SmZRVUNMZzhEUGRxREFiRHk3bEYyTllvaGJ3VU53RWp2cmdDQXJ6dThncS9qZDlVcHBkTHQwa3hVS1dWNE03QWYrcm0zWlZlY1pJb0xhd1FvSkVvNTVpZnN3L2RkM29TclZycXdMUStqTGJKS2djZmg0ck8yTDhEZHlwRzliZFBEZjVEM2VPV05LVlFNZ3hYM2ptSnBsN2NnNFBKZ3hSVmdWdnVYTUN0MmU1MVRLZG53aERvcmdxNFhQV0JUbWRXVjlqbFZYcysyNnVwRzhVUDI4ak91cmJEdS9rbUR6N3IyVHI2UUtHVjRVRkcvMVRHRUVFSUlJWVFRUWdnaGhEUUhWQ1RiQ0dlQkxTYTNHb3EzZ3diaTE1NGY0WjJnUVRycGRJeDUyYmNIUG04YnpnWW43cFJsWVdic2RxUEJDUUI0TTdBZjVuWjhGU085dStvTXBONnZ5TUdTcEVQNDVQb21uZUJFRjFFZ2xuZDdtdzFPU0pSeWZKOTRFR2Z6RXBINStIZ2NjT0J0STJMM3VWSjRIMy9uM0hwOEgvQkp5QWdNOWdnMStmRTFOMkd1TFdIL3VQRHh6ZUpVa3dmRGI1V2tZK21kUSt5cWlVRWU3VEVsK0RtZGxTb0FFR0RuaGxFKzNkbi94NTcwaThpcUtnYWdYdlV3cTkxTDdLb0RVN1MyOThURW9BRlk4OHo3K0xIclJJejE2NldURHN2ZDJoRUNMcS9HZmdYU2NzeTV0UWVGMG5MMnRta2h3L0cvTmkvVXE5NEhCOENuYlVhaXF5aUl2ZTFzWGlLN3NzTWM2WlVGMkpGMm5yM3ViU1BDVjZFdlE4aXRXMXowemNCKzdQOFdBUDVJdjF5bmRyU0pCUDhXOEM1dG91THZ1WkpTOXZYQVJXaVA0R3JGejdVOTU5a0pQM2FkaUxYUFRFWkhaLy9HNmlJaGhCQkNDQ0dFRUVJSUlRMkNWbEFZRWU0YnhnNksydktFZU1rM0RDLzZkTU9GL0x1SXlveEJhbVcrM3YxNEhDNCthUDBzaG5sMlltODduMzhISys4ZHE3WEdnTGI5R1RFWTd0a1p0bndyU0pSeVhDeTRpK1BaY2JoWG5xMnpuVDNmR3UrMEhJU2hMVHF3dCtWS1N2RmRZaFRTSzlVcGRiUm5tanNMN1FDdGZ2K2FjZ3FCZHU1bzdlQUpMb2VEVDlxTWdMZXRDRHZUTGhoTmM5VGNEUGZzekY3K095ZmVySDFqQ3U5ajNmMlRtQkk4RElCNk1QaGl3VDNFRnFleTI3UzI5OEs3TFFkall0QkEvSkYrR2J2VEwyTEI3ZjM0b2N1YnNPZGJvNHNvRUpOYkRjWGEreWYxSG9QTDRTRFV5UTg5WFZ1anAydXczbUNYWEtYQWplSlVYQ3k0aTVqQyt3YUxRRDhTRjJGMjNFNTgzZUZsK051NkFWQ3Y5Z2x6YllWRGo2N2h6OHhyWnEvNG1keHFLUG8vVGpjRUFCbmlRb09QeFJRSE02K2hpeWdRblowREFLaFRuYzFzTndxTGsvNDArVHdBMUttUFJucDNZNjlmTFVyQi9ZcWNPdmRMdzFuNGI0QkNYNzBYUytCeHVIQzNjb1NYalFqZU5pSjQyVGpEZ1crRDVYZi9ZcmVKenIrRDF3TDZBRkEvNzZxZjR4cWFXaFV0ckoyZ1lsUU4wbDlDQ0NHRUVFSUlJWVFRUWhvTEJTaU0yUGJ3SEpMTHN2R0tYMCswZHZBRW9CNXdIT0RSRGdNODJ1Rkc4VVBzejRqQjdkSU1kaDhibmhBejJvWHJ6RUxmbTNFWk8xTFBtMVVib0VJaHdmcVVVMUF3U2x3cmZBQ3BTamQxRUkvRHhURFBUaGdmMEFkT1dpc3N6dWZmd1pyN0p5RldTTm5iWkZxRHdkYlZDa2ZMVkFvc1RJekNvczZ2czdQM3gvcjFRbWZuQUt4T1BtRXdDTlBjZUZvN283TW9FQUJRS0t2QTllSUhacmR4SWljZUh0Wk9HT1VUaGwrU2ora0VKd0RBMzA1ZDg0SEg0YkxwbjdLcmlyRWs2VS9NNlRBT1hBNEh3NzA2STBOY2lMK3kxRVc4YlhoQ2RCVUY0aG5YMXVndUN0Szd3a0d1VXVCbWNTb3VGTnpGMWNJVVZKa1lXTWlYbG1GVzdIWjgyUG81RFBKb0QwQWRTQnZ2M3djdmVuZkh1YnhFL0oxN3kyaEtJSFdoOEdFNlFhNGlXUVVXM041ZnA1UlZHZ3dZL0hqbk1KWjJtUUNQeDRQcjNWMWFZbTdIY1ZoNGV6OHF0WjZqaG9pRWR2aTB6VWgyTll0TXBjREdCLy9VdVU4YUFpNFBMbG9wc3N5dEg2Sk5VeGRENDcyV2crRm01UUJQYXhFOHJCMXJyS3JKclpZdTYxVHVMYnpxM3h0Y0RnY0RQZHBqZTJxMDN2NzRhSzErU3F1c1h6MFBRZ2doaEJCQ0NDR0VFRUthR2dVb2pHQUFYQzVNeHVYQ1pIUjJEc0FyZmoxMVVxdDBFd1dobXlnSTk4cXpFWlVSZzVTS1hId1pPZ2FCZHU0QUFBV2p4T3JrRXppVGU3dE94OWRYRDRMSDRXS0FlenVNOCs4Rkw2MEJ5eks1R0w4L09JTnplVWsxOXJFWC9Kc2FSNmxuNW5XSnJCSmZ4Ky9HL0k3ajRXV2pEbElFTzNoaFdiZUpPSjE3Ry9zenJyQ3BqSnFybDN6RDJFSHNVem0zNnJ6NlkzdHFOTTdtSlNMamNkRnhiWnFpendDUVVwSExYbzR2U2NmT3RQTjRNN0EvQVBVQWRXWlZJYXk0QXN4b0Z3NCtwMmFhSnJsS2lkaVNWSnpQdjJOV1VLSTZpVktPRlhlUDRFcGhNdDV2TlpTdFMySEh0OElJNzY0WTRkMFY2ZUlDM0NoNmlOamlWQ1NXWmVxc3lyRGxDVEd6M1V2b0xBcGdiNnRRU0RBM1lhOVpkU2NNS1pkWDRmdkVnL2l1OCt2c1FINDdSeC84MEdVQ2x0LzVxOWFWRU5ZOEFiNE9mVmxucGNuMjFHaGtXK0M1Mk43SkYxek92MG04OGlWbEJyZmxjYmp3c0hhQ2g1VWpQS3dkSDE5MmdxZU5NMXBZTytrRUNBSDFLb2phVkQ4SEM2VGxpQ204ajE1dXdSQndlWGd0b0crTmxTc2lvUjJiV2l4SFVsTG5XaDZFRUVJSUlZUVFRZ2doaERRWEZLQXdRMXhKR3VKSzBoRGk0SVZYL0hyaEdkZFc3SUI0aUlNWFpyVi9DU3FHWVFjOUt4UVNmSjk0VUdkMVJYMDRDV3d4cEVVSHZPRGRGYTVhQTdZTUdQeWRrNEF0RDg4YUhMUU1zZjgzcjMyeHJGTHZOb1hTY253UnR4MHoyNzJFVUNkZkFPcWFGVU5iZE1DUUZoMndJR0dmVGtIZjVzVDU4ZDhHVUEvOEg4MjZXV01iQmd3NDRNQ09aMTNqUHQzdG9EYzRZY2UzUXNqaitnQU1nTHRsV1RyMzc4dTRncmFPUHVqdTBoS0ZzbktJRlRMY0ZXZEJxbFNBejFjSEtKU01DbkVsYVRpZmZ3ZFhDdS9yckhJeFJMdFlkVzFGdXk4WEpDT3VPQTB2K1lZaDNDY010andoZTUrL3JSdjhiZDN3Z25kWGZIWnpLeklmUDc0QU96ZDgxdlpGTmtVVUFJaVZNaXk4dlo5TkQyWUpEeXZ6c0NneENsK0h2c3pXWS9HMkVlSDdMbTlnWDhZVkhNaThXaU5BWTgwVDRNdjJZM1NDUWplTFUzSG8wWTE2OTRjRERzYjU5V0t2RjByTFVTU3JNTGk5ajYwTFZuUjd4K3pqTUdCUUlDMUhUbFVKc2lVbHlLNHFSazVWQ1RLcWFqNi90cWVkUncvWDF1QnlPQmptMVJrWEMrNGl2aVNkdlQ5RXF6YkZ2VEw5S2FBSUlZUVFRZ2doaEJCQ0NIbVNVSUNpRHU2VloyTlJZaFQ4YmQzd2lsOVA5SFZ2dzZadzBaNlJmUzR2Q2ZmTDY1Y24zNW9uUUZkUkVBWjZ0RWVZUzhzYXFXSnVGRC9FbG9kbmEwMzNFdWJTQ2o2MkxnRFVLenJTeFlhM0xaTlhZYzZ0UFhnOW9DL0crUFpnSDgrWjNBU0xCQ2ZlQ2hwUTd6YjBHZWZmbXkyKy9FOWVvdDcwT0NVeU1VUkNPemdMYmRGTkZHVFc0eEZ3K1pqY2FpaDdqT1R5N0JyQklBYkFUM2VQNEoyV0E3SDU0VG1VUHk2NmZEVDdKb0x0dlhDKzRBNHVGeVRyRFNMWjg2MWh3eE9pVkM3V1NjZmxLTERCcEZaRDJPdVZSbWJOVnlsbDJKVjJFWWNmM2NCd3I4NFk3dFZaSjhDeEsrMGlNc1dGNEFBSTkrbU9DWUVEZElwd2w4akVtSDk3cjlHVVVIVVJYNUtPSDVJT1lXYTdVZXd4ZVJ3dVh2WHZqWkhlWFRFL1lSOWJlOEZCWUlOdlExOWgwNm9CUUxxNEFFdVQvcXcxU05QZnZTMjhiVnlRTHkxRGthd0NKYkpLbE11clVLbVVRcTVTZ2dNT0F1emM4SHBBWDdhWVBBQmNLa2cyMkNZQVpGUVdvRUloMFNuU3JjRkFuUTRyUzF5RXJLcGk1RWhLa0ZWVnJBNUdTRW9NMWhDcExsTmNpS1BaTi9HQ2R6ZHdBTXhxOXhMbTNkN0hCc0tlY1czRmJwdFlsbWxTbTRRUVFnZ2hoQkJDQ0NHRU5HY1VvS2lIZEhFQmx0LzlDN3ZTTDJDOGZ4LzBkMituRTZBWTZkMFYvZHpiNE05SDEzRTA2NmJaQll0ZjllK05zWDQ5MlJubkdneUFxNFVwMkpkeEdmZktzOUhleVJmOTNkdWlSQzVHcFVJQ3FVb0JoVW9KSzU0QVhVV0JlTTIvTDd0dlhIR2F6Z0M0UGtwR2hXMnAwYmhTZUIvdnR4b0NJWmVQdGZmL05xdnZocnpzMjhNaTdWUjN2endIZDhvZW9ZMmpEdzQrdXFwM20vaVNOQXg4WEtmaDZ3NHZJNkVrQXdXeWN0UmFHSVFET1BKdDBNYlJXMmR3K2xoV3JON05LeFFTL0hMdnVNNXQyMVBQRysxL0cwZHZmQjM2TWdCMVBRcXBTZ0VWbzRLRHdCWWNyZTN1bG1mcGIwQlBQL1psWEVGVVpndzZPd2VncjN0YmVGbzc0K0NqYXdDQVZnNmVtQmcwVUNmZ2xTc3B4ZHlFUDVCZFZXTFNNZXJpV2xFS0loUCt3T3oybzNYK25pa1Z1V3lxcDlZT25walJOcHl0V1FHb2EyMHN2QjFsOUJ3U0NlM1lZdE9tcWxSSWNjREFjMGFEQVhDajZDRzhiVVI0VktVT1JEeXFLa0tXdUJoWlZjVTE2c1BVMWVhSFo5SFcwUWV0N0Z2QWxtK0Z1UjNIWVcvNlpWUXA1UmprRWNwdUYxK1NacEhqRVVJSUlZUVFRZ2doaEJEU2xDaEFZUUhaVlNYNDZlNFIvSkYrR2E4RjlFRmY5emJnUEI1V2RoVFlZa0pnZjR6eDdZRy9zbTRnS2pQRzVLTER0MHJTOFhyQXY4RUZzVktHTTdrSk9Kb2RpMGZpSXZiMmx2WWVtTlJ5aUw0bWREQUE5bWZHbVB5NGtzdXo4VVhzZHRqeXJTQTNFdFJvYW1meWJ1Tk0zbTE0V0RzWnJKdXdLKzBpdWowdVVzMEJSNmVXaUxuSE9wdGZzelpJZldScXBaUVNjUGsxZ2xLQXV0WkVWRWJ0QStuVnFSZ0dONHRUY2JOYXNlLzc1VGxZazN3QzAwS2VCd0JjTDNxQW4rNGVhWlM2Qm9tbG1aZ1Z1eDBSN2NJUlpPZUJmR2taZnJ4ekdDcUdRVGRSRUdhSGp0WjZ4VWdJQUFBZ0FFbEVRVlNwMlpFcExrUmt3bDRVU3N1TnRwMVd5K29nZmNSS0daWWsvV2xTMjh2di9tVlcyM1VoVnlteDRQWit6T2t3Rm9GMjdyRGlDdGk2SmhySjVka05Ha1FpaEJCQ0NDR0VFRUlJSWFTeFVJRENnaDVWRmVISE80ZlpRRVV2dHhCMjlyc2Qzd285WEZ0alQvb2xrOXRMS251RVd5WHBVREVNenVZbDRsTGhQYjNCamRTS2ZKUGEyNUVhamNSUzgxTERNRkRQTUxlVU1kRkw2N1YvVlArSVd1K3ZyYWh6anFRRUViSGJNTmF2RjdxSUF1QWl0SytSTWtzZnVVcUpZbGtGTXNTRitEdjNGcTRVSk5lNjZLSXU4aVJsRUN0bE9uVWpOTVJLR1c2VnBHTkgybms4cWlyU3MzZmRuTXBOUUlpak4vSWxaZGlYY2RuaWo2azJXVlhGbUhGekcxNzE3NDByaGNsc09xeUUwZ3pjTDg5RlcwZHZBT29nM2RJN2gxRDIrSDVqTWlzTGtWcVpEenUrRld4NFFsanpCSG9MbE9kS1NuR3RLQVVITTY4aFgycTRPSFpUS0pGVjRxdTRuWGl2MVdBTWJkRlI1ejZKVW83MUthZWFxR2VFRUVJSUlZUVFRZ2doaEZnV0JTZ2FRTHE0QUQ4ay9ZbEFPM2U4SHRBWFBWeGJROFV3V0hYdk9KU015cXkyNXR6Nm85YWMrK3JqRmVKQlJTNEVYRDc0SEI3NFhDNjQ0RUNpa3FORUpzYjk4aHo4azNjYnFaV21CVEtlWm5tU1VxeE9QbTU4dzBiR2dNR2JGMWNDVU5kbDRIRzQ0SEk0VURKTWc2NWVXWk44b3NIYU5rYkpxTEF6N1lMT2JUS1ZBZ3R2NzhmM25kL0FoWUs3MkpWMjBlanpYMXVockFML3U3Rlo1ell1aHdQaDQzTURVTmZwTVBjOGJHeGlwUXkvM0R1T3FNeXI2T01XQW5jckp4VExLbkE2TndHNXRRVGhDREZHb1ZBZ0xTME4rZm41cUtxcWdsSnBXbzBVUWdnaGhCQkNDQ0dFTkN3ZWp3Y2JHeHU0dTdzaklDQUFmUDUvWStpZXd6Qk1ZMDZjdHBqNnpzUnZUSzNzV3lESTNnTi81OXhxNnE0MENCdWVrSzI5b1crMWhiSDd6V0hIdHdLZ1RsMVVaV1pORC9MazRITjRVREEwY05wWWpLMU1JaytIb3FJaUpDWW13dFhWRmQ3ZTNyQzN0d2VQVjNPRkVTR0VFRUlJSVlRUVFocWZVcWxFUlVVRnNyS3lVRmhZaVBidDI4UEZ4YVdwdTFWbkhBNkhZM3dyV2tIUktGSXFjcEZTa2R2VTNXZ3d4Z0lGbGd3a1dETGRGR20rS0RoQmlHVVZGUlhoOXUzYjZOQ2hBMFFpVVZOM2h4QkNDQ0dFRUVJSUlkWHdlRHc0T1RuQnlja0p4Y1hGU0VoSVFHaG82Qk1kcERDRjhRVDhoQkJDQ0hsaUtSUUtKQ1ltVW5DQ0VFSUlJWVFRUWdoNVFvaEVJblRvMEFHSmlZbFFLQm91L1h0elFBRUtRZ2doNUNtV2xwWUdWMWRYQ2s0UVFnZ2hoQkJDQ0NGUEVKRklCRmRYVjZTbHBUVjFWeG9VQlNnSUlZU1FwMWgrZmo2OHZiMmJ1aHVFRUVJSUlZUVFRZ2d4azdlM053b0tDcHE2R3cyS0FoU0VFRUxJVTZ5cXFncjI5dlpOM1ExQ0NDR0VFRUlJSVlTWXlkN2VIbUt4dUttNzBhQW9RRUVJSVlROHhaUktKWGc4WGxOM2d4QkNDQ0dFRUVJSUlXYmk4WGhRS3BWTjNZMEdSUUVLUWdnaGhCQkNDQ0dFRUVJSUlZUTBPZ3BRRUVJSUlZUVFRZ2doaEJCQ0NDR2swVkdBZ2hCQ0NDR0VFRUlJSVlRUVFnZ2hqWTRDRklRUVFnZ2hoQkJDQ0NHRUVFSUlhWFFVb0NDRUVFSUlJWVFRUWdnaGhCQkNTS09qQUFVaGhCQkNDQ0dFRUVJSUlZUVFRaG9kQlNnSUlZUVFRZ2doaEJCQ0NDR0VFTkxvS0VCQkNDR0VFRUlJSVlRUVFnZ2hoSkJHUndFS1FnZ2hoQkJDQ0NHRUVFSUlJWVEwT2dwUUVFSUlJWVFRUWdnaGhCQkNDQ0drMFZHQWdoQkNDQ0dFRUVJSUlZUVFRZ2doalk0Q0ZJUVFRZ2doaEJCQ0NDR0VFRUlJYVhRVW9DQ0VFRUlJSVlRUVFnZ2hoQkJDU0tPakFBVWhoQkJDQ0NHRUVFSUlJWVFRUWhvZEJTZ0lJWVFRUWdnaGhCQkNDQ0dFRU5Mb0tFQkJDQ0dFRUVJSUlZUVFRZ2doaEpCRzk4UUdLS3g1Z3FidUFpR0VQUEhvdFpRUVFnZ2hoQkJDQ0NHRU5KVW5Oa0RoYWUzYzFGMGdoSkFuSHIyV0VrSUlJWVFRUWdnaGhKQ204c1FHS0hxNHRtN3FMaEJDeUJPUFhrdEpjOGN3REs1Y3VZS3paOC9XdXkyRlFnR1pUR2J5OWhVVkZXQVlwdDdITmRlcnI3NktpUk1uTnZweERZbU9qa1o0ZURnbVQ1NE1oVUpSNjdZTXcyRHExS2tJRHcvSHlaTW5HNm1IZFpPYW1vckxseTgzU050aXNSZy8vL3d6S2lzckc2VDl4cGFTa2xLdi9iZHMyWUl0VzdhWWRmNDFwU2Z4ZGVkcFBVL0p2K1J5T2ZMejg2RlVLZzF1bzFLcGtKNmVibEo3WjgrZVJXNXVycVc2WnhhVlNvVno1ODdoM0xsejlXcm51ZWVldzhpUkkrdmRuK2J3K2VENjllczRjZUlFN3R5NVk5RjJxMk1ZQm1mUG5qWDZPbUdPK1BoNGxKV1YxYnFOWEM3SHJWdTNMSFpNalFNSER1RGF0V3UxbmhlV3dEQU1FaElTa0pDUW9QZCt6WDNtUEM4WWhzR3laY3VRbUpob3FXNDJDektaRENVbEpVM2RqVHJMeU1qQTd0MjdjZS9lUFlQYk1BeUR2WHYzSWprNXVjSDdFeEVSZ2NqSVNHUm1aamJvY1NRU0NRNGVQSWpEaHcrenQ4WEd4amI2WjludDI3Zmo1NTkvdGxoN1lyRVlwYVdsa012bEZtdVROQXgrVTNlZ3JsN3lmUVpuY204algxcjdHeUVoaEJEOTNLMGNNZHIzbWFidUJubUM1T1hsNGZEaHc3aHg0d1llUFhvRWlVUUNaMmRuZE96WUVXUEhqa1ZJU0lqRmovbnc0VU44ODgwM3NMZTN4elBQUEFOYlc5czZ0elZwMGlSa1pXV1pOQ0QzNTU5L1l1M2F0WmcwYVJKZWVlVVZzNCtsVUNpUWs1T0RSNDhlc1Q5V1ZsYjQ0SU1Qak81YlhGd01hMnRyczQvWkVLUlNLZGF0V3dlSlJJSzMzbm9MZkg3dEh4MmpvNk9Sbkp3TU56YzNEQm8wcUhFNldRZDVlWG40NktPUFlHMXRqYzJiTjhQSnljbWk3YTlkdXhaSGp4N0YvZnYzOGYzMzM4UEd4c2FpN1FQcUFiTFZxMWRqeUpBaENBc0xzM2o3R3BHUmtiaDA2UklpSXlQUnUzZnZPcld4ZGV0V0FNRExMNzhNb1ZCb3llNnhJaUlpY1B2MmJSdzRjQUJXVmxZNGZQZ3dWcXhZZ1MrKytBSkRodzQxcTYwbjdYWG5hVHhQMzN2dnZYcTNzWDc5ZW9OL2k5emNYRXlZTUFFY0RnZTdkKytHU0NUQy8vM2YvK0gyN2R2NDZLT1A2dlM2YnlxcFZBcXhXSXpLeWtxZG40cUtDcFNWbGFHOHZKejlYVnBhaXBLU0VoUVhGNk9pb2dJQXNIejVjblRvMEVGdjIyZlBuc1YzMzMySHdZTUg0OHN2dnpUWWh6MTc5dURYWDM5RmNIQXdWcXhZQVlHZ2NWTitTcVZTeko4L0h3Q2FSWkNzTVQ4ZjZDTVdpeEVaR1FtSlJJSjU4K1pacEUxRDVzNmRpd3NYTGlBOFBCeWZmUEpKdmR1VFNxWDQ2cXV2b0ZRcXNYZnZYcjJ2bHlxVkNsT21URUZXVmhiV3IxOFBYMS9mZWg4WEFDb3JLN0Z1M1RvNE9EaGc1ODZkZFc3bjRjT0hXTE5tRGFaTW1ZS2dvQ0M5MjhqbGN2enZmLzhEb1A4NXE3bnZyNy8rTXZsOTdzQ0JBemg2OUNqT25qMkxiZHUyd2NIQm9ZNlBvUG5JeU1qQXZIbnpVRnBhaXUrKyt3NnRXejk1aytHaW82T3hjZU5HdlAzMjJ3YS8yMXk1Y2dYcjFxMUQyN1p0TFRxWVhsMXViaTdpNHVMQTRYRHdmLy8zZncxMkhFQjlMdi95eXkvZzgvbDQ4Y1VYOGVEQkE4eWVQUnVPam82WU1tV0t3YzhMZS9mdTFSdVFldi85OXdHb0F3NUZSVVUxN3A4K2ZicmU5azZkT29XTWpBeUQ5NXNqTnpjWGt5Wk5ZajhudFd6WnN0NXRrb2J6eEFZb2JIbENmQnd5SEpHMy9tanFyaEJDeUJOcFdzanpzT0UxekVBUmVmcHMyYklGTzNmdXJESGpycUNnQUdmT25NSFpzMmN4ZmZwMHZQamlpeFk5YnN1V0xURmd3QUNjUFhzV2h3NGR3dmp4NHkzYXZpRmhZV0ZnR0FhYk5tM0NvRUdENE9ycWFuQmJ1VnlPRlN0V29MQ3dFSVdGaFNncUtrSlpXVm1OV1hROEhnL2p4NCt2ODJDNFhDNDNhV1ZGWkdRa3BrMmJabmI3MDZaTncwc3Z2YVJ6MjZwVnE1Q2Jtd3RiVzl0YVp3NE9HVElFYmRxMFlRZWlSU0lSZnYzMVY0UEhtalJwRXF5c3JFenExM1BQUFdmaUkvaFhpeFl0c0czYk5vUDNlM2g0WVBqdzRUaHk1QWgyN3R5Smp6NzZxRjdIMzd4NU03eTl2ZG5yNzcvL1BoSVNFcENZbUlpNWMrZGl3WUlGNFBQNW1EdDNMdUxqNDgxN01BQjI3ZHBWWXdEeDlPblRPSG55SkM1ZHVvUlZxMWF4eDA5SVNHQUhTdXFpK3VCS3o1NDljZUhDQlN4Y3VCQkxseTVGMjdadDY5eDJReWt1TGtaOGZEemF0Mi9QUHE4MHF4ODZkZXBrZG50UHd1dU90cWZ4UE0zSXlEQzd2ZXBVS3BYQisrTGk0Z0Nvbng4aWtRaFNxUlIzNzk0Rmg4UEJnQUVENm4xc0FMaDE2eForK2VVWFNDUVM5cWVxcXNya0dkWmNMaGYyOXZad2NIQ0FyNjh2SEJ3YzRPRGdVT3YrdTNmdkJnQjA2OWF0MXJaSGpoeUpnd2NQSWprNUdXdlhyclhJUU5CL1JWM1AwOXFjUG4wYUVva0VibTV1Nk5tenB3VjZhZGpRb1VOeDRjSUZIRHAwQ0YyNmRLbjM4LzNhdFd1UVNDUUlDd3N6R016bGNya1lQbnc0MXE5Zmp6VnIxbURod29YMU9xWkdkSFEwRkFvRmhnOGZEaDZQVitkMkRoOCtqSnMzYitMcnI3L0dMNy84QXBGSVpKSCsxU1kxTlJVYk5td0FBRXllUEprTlRtUmtaT0R6eno4M3U3MDllL2JvWEsvdlp3RU5rVWhVbzIxajIzdDZlaUkxTlJWZmZQRUZWcTVjcWZQNTZFbHc0OFlOQURBNCtZTmhHUFo5OU8yMzN6YXI3Y2pJU0tPcjNEVFBDd0RzS3JNT0hUckEyYmxoVXpOckprZHBWaU1GQlFYaDNYZmZ4Y2FORzdGdzRVS2NPM2NPbjM3NmFZM3ZNVWVPSE5IN25xMEpVR2dDRHRWcDNuY21UNTZNOVBSMEhEOSt2TmIrMWZZNVk4T0dEZkR6ODZ0eCs4cVZLeUdWU2dFQTU4K2Zwd0JGTS9mRUJpZ0FvTE56QUNJN2pzT3FlOGRwSlFVaGhKakkzY29SMDBLZVJ5ZG4vNmJ1Q25sQ0tKVks5b040bno1OU1IVG9VUGo3KzBNdWx5TStQaDdidG0xRFJVVUZmdjc1WndRSEI2Tk5telpHMjZ6TFlOWnZ2LzJHMzM3N3phUnR1Vnl1MFErNnRmSDI5c2J6enorUE0yZk9JQzR1RGtPR0RERzRyVUFnd04yN2Q1R2FtbHJqdms2ZE9zSFQweE5lWGw3dzl2WUdsNnZPcnJsMTYxYWtwcVlpSWlLaVhyUHJDd29LWUd0clcyTlF3TTNORFFCUVZGUUVsVW9GRnhjWDl0Z2FoWVdGWUJpRzNiWjZQMDZjT0lHalI0OENVTS91aklxS010aVAxcTFiSXlZbWh2MGJKQ2NuMTdyc2ZlTEVpZmptbTI5dzgrYk5XaCtmWnBZaWo4ZXI4UVUzSXlQRDRPMm1tREJoQWs2ZE9zWE9TcTROaDhPQmg0ZEhqZHRMUzBzaGtVaHEzTzdvNklqdnYvOGUwNmRQeC9YcjE3RnExU3A4K3VtbnFLeXNOSm9HUXg5OUE1S2pSbzNDOWV2WGNmSGlSY3liTnc4clY2NkVVQ2lFU0NUQ3NHSERURzc3MnJWcjdNdzJaMmZuR3MrVEVTTkdJQzR1RHFkT25jTGN1WE94ZXZYcVJobThNY2Y1OCtmQk1Bd2JqQ2dwS1VGOGZEeTh2THpnN3U3T2J2YzB2ZTVvUE8zbnFUbXprVFZNK1Q5ckFvVURCdzRFQUNRbEpVR2hVS0I5Ky9ZNno1bjZhTm15SldReUdXeHRiZUhxNmdvYkd4dlkyZG14cjlsMmRuYTRmdjA2YnQyNmhaQ1FFTHovL3Z0d2NuS0N2YjA5N08zdHpWNjVFeE1UZzVTVUZBUUdCaHA5RGJDM3QwZEVSQVJtelpvRm1Vd0dsVXBWNDl5dmJ2VG8wU2IxWS92MjdiQ3pzek81MzArYXVweW54aHc1Y2dRQThQenp6eHY5UDlSWC8vNzlNV0xFQ0VSSFIrdDkvektYWmdEVjJHcXNNV1BHNE9qUm84alB6MGQ1ZWJsWnF3V01uZE83ZHUzQ3JsMjdqTFpqYUlYTUJ4OThnUGo0ZUtTbXBtTE9uRGxZdG15WjBaVm85VkZSVVlFNWMrWkFJcEdnVjY5ZU9wTjdsRW9saW91TDYzME1LeXNydlFPMjVxaExvTmplM2g2UmtaR1lQMzgrTGx5NGdIbno1dUhubjM5dTlGVmFkU1dWU3BHWW1BZ25KeWVEMzJlT0hUdkdwbithUFh0MnJlMTk5dGxuR0RGaUJIczlPenZickwvcnFWT25BTUJpZ2ZQYUNJVkNjRGdjTUF6RHZpZTgrdXFyNk42OU8rYlBuNC9vNkdoMDc5NGRMN3p3Z3Q3OS8venpUd0RBc21YTDhNOC8vOVM0WDNQK3ZmZmVlenAvQTZWU1dldUVBbTNWUDA5a1ptYUNZUmh3T0p3YTJ4NC9maHd4TVRIZzgvbmdjcm5ZdG0wYk9uZnVqTTZkTzV0MExOTDRudWdBQmFBT1V2elUvUjBjekx5S21NTDd5SkdVUUtLazNHS0VFS0pOeU9IQmxXZUh6dlorZU42OUU1dzU5cEJJSkxDeXN0TDdoazVJZFM0dUxwZzllemE2ZE9taWMzdHdjREE2ZCs2TWp6LytHQ3FWQ252MzdzVlhYMzFsdEwzNmZta3l4dFNaZEFVRkJaZzVjNmJlKzZxcXFtQnZiNDl0MjdZWm5PWDczWGZmd2RQVEUxT25Ub1ZZTElhcnF5dGNYVjB4ZGVwVWxKU1U0TWNmZjZ5eGoxUXF4ZG16WjVHV2xvYjA5SFRNbno4Zm5wNmVSdnNxRUFoMFVoaGtaMmRqNHNTSitPU1RUMnFrc05Gc04zSGlSR1JuWjJQTm1qVndjWEhSMlNZOFBCd1NpVVJ2V29TWW1CajJDL3JTcFV2aDcrK1ArZlBuSXlBZ0FCOS8vSEdON2VQaTRyQjA2Vkp3T0J5c1dMRUNibTV1bURObkRnWU1HSURYWG50TjcrUHg4UERRZVI0WUdzZ0UxQUVYN1JsbGdIckF3dER0MWRVMnVISDgrSEc5Zzhyang0OW5aMy9aMnRyV2VBNW9WclFJQkFJMnlGUDk4UzFZc0FETGx5L0hxNisrQ2dENDRZY2ZEUFpESDJPRE1oRVJFZmpnZ3crUWtwS0NOV3ZXNE5OUFA0V1BqdzltekpnQkFDZ3JLOFBpeFl2UnFWTW5qQmd4QW82T2p1eStNVEV4Mkx4NU00cUtpdURpNG9KeDQ4WWhQRHhjNzZETUo1OThnb1NFQk9UbTVtTGV2SGxZc21SSmd3N2VtRXV6V2tMenBUTTZPaG9xbGFyRzZvbW43WFhuYVR0UEcxTmNYQnk0WEM3NjkrL1BYZ2NzT3doa1oyZUhqUnMzNnIxUElwRmc5ZXJWYkU3K1ZxMWFvVTJiTm5xREVsVlZWWkRMNVRybnJ6NmJObTBDb0o2TnFobmtYcmh3b2Q2QkltM0hqaDNEc1dQSERONnZHVlI2V21ycW1NcFM1eWtBekp3NTAyaWdEMEN0N2VtalBlQmVsM05xeVpJbFdMSmtpZEh0REFVS0t5b3FjT0hDQlZoWldhRmZ2MzRtOStIbGwxODJlSitobFZVY0RxZk9xYUUwZzVpR1dGbFo0ZXV2djhhVUtWT1FsSlNFTld2V05OaXFJcWxVaXNqSVNHUmxaY0hYMXhkZmZQR0Z6djJCZ1lFV1NYc1dIQnhjNDNYWFhIVjluZWJ4ZUpnOWV6YW1UNStPbEpRVWJOMjYxU0pwK3hyRDVjdVhJWmZMMGFkUEgzQTRIQnc5ZWhSMmRuYnNlME5oWVNFN2FXSHc0TUY2VnpWSXBWSWNQWG9VRE1QVUNNU3RXN2ZPNExHSER4K3VNMUNma3BLQ2xKUVVpNjdzcXcySHc0RlFLSVJVS29WY0xtZFhVTFpxMVFxclY2L0czMy8vYlRBNEFmdzcwYWsrcTVtTTBmNDhrWitmanpmZWVBTk9UazQxUHBNa0pTVmh4WW9WQU5TclFSMGRIYkZreVJKRVJrYmloeDkrUUhCd2NJUDFrZFJkOC9sbVVRKzJQQ0ZlRCtpTDF3UDZOblZYQ0NHa1VTbVZTalpsUVBYZm1zc1NpVVNyOEY4Rll1NWMxR2xES0JUQ3lzcUsvVzNvUnlnVVFpZ1Vncy9uVTFEalA0Ykw1V0xGaWhVR0I5RmJ0MjZOcmwyN3NqTkJUVkhmTDAyV29sUXE2NVZLUkZOd3JXdlhyanEzMTNhT1dGbFo0YWVmZnNLY09YTVFIeCtQYWRPbVlkNjhlV2pmdnIxWng5WU1kcGl5WXNVY3AwK2Z4cElsUzZCVUtqRjkrblNFaG9aQ0xCWWpOemNYTjIvZWhMdTdPenZnZnV2V0xlemJ0dy9EaGcyRFNDUkNuejU5MEs1ZE81U1dscUs0dUJnYk5teEFTRWlJM25RakVSRVJPdGNORFdSYVFsMEdwbzB0cFQ5eTVBZ0tDZ293YnR3NG5ZR2JyNy8rR29CNkdYOXdjREJXclZyVllLK1pEZzRPbURsekptYk5tb1hEaHc5ajJMQmhhTmV1SFh0L1FVRUJCQUlCTm16WWdLMWJ0MkxJa0NIbzFxMGJvcUtpa0ppWXlBYlRSbzRjV1dzcUgxdGJXOHljT1JNelpzeEFZR0FnWkRJWjR1TGlzR3JWS3JQNk8yM2F0QnF6Zyt2Ny85YWtkK0x4ZUFnTkRRVlFNMkJocVdOWmlpVmVkNTdHODdTeDVPZm5JeWNuQjEyNmRHSFBjMDJPNzhZWUJFcE9Uc2FpUll1UWtaRUJUMDlQZlBiWlp6WGVRelFlUEhpQUJRc1dRQzZYWS83OCtRZ01ETlM3M2ZuejU1R2NuSXl3c0REMDZOR0R2ZDNOemEzRzY1OG1WN2k1NlVKcUd6UXRMUzNGMkxGallXVmxWYSthTFRLWnJOWUJNSDNrY3JsWkE2bW1yc3F4MU9jREFPenFHWDJxcXFxZ1Vxa2dFQWdzVXFQSHc4UERZdTg1eG9xb0h6dDJERktwRk1PR0RZT2RuWjFGZ3NDR1VtWlpXVm5WK1hWbjVNaVJSZ3ZrQmdRRTRNMDMzOFNtVFp0dzZOQWhEQjgrSEg1K2ZoZzFhbFNOYld0N3ZsVi8vbXFmTjNLNUhKR1JrWWlMaTRPOXZUM216WnYzMUs0MnNyS3l3dXpac3pGMTZsVHMyYk1IUTRjT1JVQkFRRk4zeXloTlFGZXp1bTdac21YdzgvUERnQUVEd0RBTXZ2LytlM1lsYkY1ZUhtYk9uRmxqd3NhU0pVdkFNQXdHRGh5SWZ2MzYxYmt2bXNrekRNT1luR3B5N2RxMWFOV3FWYjBuQVJoSzJhdXB0ekZxMUtnbVR3MTQ1Y29WQUVDL2Z2MTBQbHZtNU9RZ01qSVNjcmtjWVdGaGVPV1ZWOERoY0pDVWxJVERodzlqeG93WitPNjc3OHorM2tVYTNsTVJvQ0NFa1A4cUhvOEhPenM3b3g5dUdZYUJUQ2FEVkNxdDlhZXlzaEpGUlVXUVNxVUdaeHB4T0J3SUJBTDJpNVJRS0dRdlYvK3Q3ellLYmp4NU9CeU8wUm4rZm41K3VINzlPa3BMUyt0MGpOR2pSOWRyZHFham95UDI3ZHVuYzl1Wk0yZnczWGZmMWRoVyswUDd5Wk1uZGI0OGlzVml2WU1yaHBZUDE1Vzl2VDBXTDE2TTc3Ly9IbWZQbnNXTUdUUHd6VGZmb0ZldlhpYTNjZVBHRGRqYjI4UEh4OGRpL1FLQVM1Y3VRYUZRWU1LRUNld1hjMXRiVzN6enpUZVlQbjA2Tm03Y2lFR0RCc0hEd3dQNzkrL0hoUXNYNE9EZ2dPWExsN09wZjV5Y25EQjc5bXhFUkVUZzk5OS9ONW9QdmFGdDJMQUJZckVZZS9ic1FWQlFFUHZGVTl2ZXZYdHgvLzU5akI4LzNtQ1JUQTI1WEk1ZHUzYUJ4K05oekpneE92ZHB2akJwWnNFMTlHdGUxNjVkTVhIaVJMUnMyVkluT0FHb1U4eEVSa1lpTnpjWEJ3NGN3SkVqUjloMFFFT0hEc1ZubjMxbThvQllwMDZkc0huelp2YTFvTEt5MHV6QnUwZVBIcG0xdlNrMDZaMUNRa0pnYlczTkJpdzBmYTdOay95NnMyWExscWZ1UEcwczFkTTd5V1F5M0xsekIrM2F0Yk5ZZWlkOXFxcXFzSG56WmpZTjE1Z3hZL0RlZSsreGViKzFNUXlEUTRjT1lkMjZkWkRKWlBEMjlrWlZWWlhlZG1VeUdWc1FmT3JVcVFEVXo2bm82R2k4ODg0NytQREREOWx0cFZJcEprK2VqTnpjWEx6MzNuc1dxeHVWazVNREFQRHg4UUdId3pGcmNFeXo3WWdSSXpCOStuUzBhTkhDcFAwS0N3dlp1bGlhOUhhbTRIQTRqZjc1WU83Y3VYcHZyNnlzeE91dnY0NnFxaXA4KysyM1puMEdNR1RqeG8wV0NYUUF0US9FYTU2amdEb0FBRFNmSUhCZGpSOC9IZzhmUHNUbzBhTVJFaElDcVZUS0JsMFloa0ZtWmlZQS9aTWVOTytIdnI2K2VwOFA1ZVhsbURObkRtN2R1Z1ZyYTJzc1hMZ1FmbjUrS0NrcFFYNStmb1BNNk42MWE1ZEY2dm5VVlZCUUVQcjM3NDh6Wjg1ZzdkcTFXTFJvVVpQMXhSUmlzUmd4TVRFQVVHUEZPQUNzV2JNR3NiR3g2Tml4SXdJQ0FuRDQ4R0VzVzdZTUVSRVI3QUQ1aGcwYmNPTEVDUVFGQmRVSThKdmJGMDJBd3QzZFhXL3FOODFyb0l1TEM1dENTeE1zTWZWMVZKdFNxVVJCUVFINGZMN1IyanJHVnZRMWhrdVhMZ0dBem1mNmpJd016Snc1RTBWRlJYQjFkY1hNbVRQWjgzSDY5T21vcXFyQ3FWT244UG5ubjJQU3BFbHM4SUkwRHhTZ0lJU1Evd0FPaDhPdWhEQUZ3ekNReStVNndRdVpUQWFaVEFhNVhGN2p0MWdzWnE4Ynl5SEo1L1BabFJqVmZ3UUNnZDdiYTl1R1BsUTBENXFaYWZvR1dzeWhiNmFhTVpxY3A5VlZuODJuV2VKdmFJWWZ3ekNJaUlpQXY3OC9wazJiQm50N2UvYStYMzc1Qlk2T2ptWVh3NnNObjgvSGwxOStDVDZmanpObnpwaTFyMWdzeHVYTGw5R2pSdytMbndPZmYvNDVPblhxaFBEd2NKM2JXN2R1alNsVHBzREx5NHV0eHpCNThtUmN1blFKSjA2Y3dQang0M1hxV0hUcTFBbVRKazB5bXBmYUZMbTV1WG9IU2d6ZHJrOVpXUm1pb3FLZ1Vxa1FGQlFFZjM5L25mdTJiZHNHc1Zpc2t5dllrTC8rK2dzRkJRVVlObXhZZ3c1b21tckNoQWs2MTZ2bjk5WG4xS2xUYkc1amJiWE5rdFlPVkE0WU1NRGtOQlNhLzFGVVZKVE9lV1VKNGVIaE9zOVZrVWlFRXlkT21OWEdrL2k2ODdTZXA5V1pPNXZlRkVPSER0VkppeWNVQ3RrYUFBMkJZUmhjdUhBQnExZXZSbjUrUHJwMDZZS1BQLzdZNEdxSS9QeDhMRjI2bEMzVUdoNGVqZzgvL05EZ1o3aGR1M1loT3pzYjQ4ZVBaNTluVzdkdXhkNjllM0hwMGlWRVJrYXkyMjdhdEFuWjJka0lDQWpBczg4K3E5Tk9YRndjcXFxcURBNlNaMmRuWS9ueTVaZzJiWnJPNnlmd2IvQlJNMFBhbEZuaG11Q2dabHNyS3lzSUJBS1RVaHpkdlh0WFovWXVoOFBCa2lWTDRPWGxaWFJmelRHYncrZURvMGVQb3FxcUN0N2UzZzFlSE52Uy92bm5IMlJsWmNIWjJabGR2ZGFRSkJKSmc2ZUc0L1A1N0NwSVFIZlZobFFxWlFONitnSXhtcjZ0VzdkT2I0QW9JaUlDRHg0OGdKV1ZsYzZxMmQ5Kyt3MS8vLzAzcGs2ZFdxZjNvdHBjdlhxVkRjZzJsVHQzN2dCUTE3dUtqWTNWTy9EZlhKdzZkWXJOT2xBOVRWRnNiQ3lpb3FMZzR1S0NyNzc2Q3M3T3pzakt5c0xKa3lkUldscUtXYk5tWWZQbXpmanp6ejhSR0JpSVJZc1cxZXM3MGZIanh5RVdpeUVVQ3JGOSszYTluL1hmZXVzdDVPVGs0TWNmZjZ5Ui9zeWNWSEVhbXBSSkFRRUJXTHQyYlozNzNoZ2tFZ2xpWTJQaDdPek1ycFpOVGs3R1YxOTloZUxpWWpnNU9lR0hIMzdRQ1Z4enVWek1talVMQW9FQXg0NGR3N3AxNnhBVEU0TXBVNllZblpoRUdnY0ZLQWdoaE5TZ3lVRXBGQXJOS21JSHFHZGY2QXRpVlArdFVDalkzMkt4R0FxRlF1ZkhWRHdlancxVzhIZzhjTGxjOEhpOFduOU0yVVo3T3k2WEN5NlhDdzZIbzNPWmdpUC91bi8vUGdEMTRGaDkxR1c1c0tHQndoNDllckNwTG5KemM5bEJYRU16L0U2ZVBJbms1R1RrNXVicUJOb3lNek54OU9oUnlPVnllSGw1MVNnK3F2bEFyMC8xTDlQVkIzUTFINVpmZU9FRmRPellzWlpIcWV2MDZkT1FTcVhvM3IyN3lmdVl5dHJhR3V2WHI4ZktsU3ZOMnUvZGQ5L1ZlM3YxQXNOMXlhMXNpZUs3bnA2ZW1ENTlPaFl2WG94Rml4Ymg1NTkvWm1lYS9mNzc3Nmlzck1UWXNXT05GczhUaThYWXRtMGJPQnlPd2J6OXpZVytRcmtuVHB5QXJhMXRqYlFENTgrZmgxZ3NydE54TEwzQ3FMRTlpYTg3VCt0NVdwMmgyY2kxYWNvWnc5VWRPWElFKy9idFEzcDZPZ0QxOHlNc0xBem56NS9IOGVQSFVWRlJnZkx5Y3ZhbnRMUVVwYVdsVUNxVjhQYjJ4aWVmZkZMcjYzeHljakoyN3R5SkZpMWE0SzIzM2dJQXBLYW1JaW9xQ2x3dUZ4TW5UbVMzVFVwS3d2NzkrMkZqWTROdnYvMVdaL0RzenAwN2lJaUlnSTJORGRhc1dhTjNaZDZWSzFkdzgrWk5MRjY4R0N0WHJ0UVp3Tk1VVzlla0hEeHc0RUN0ZjVlcXFpcDJNTmJZdHRVcGxVb3NXN1lNenM3T0tDNHVCby9IZzFBb3hNcVZLMDJlb2QxWTUybHRHSWJCd1lNSEFhaFhjOVgzTmZUTEw3OEVvSjVWcmYxL3QwU2IxUXNjcTFRcWJObXlCUUJxcExlcG5rZmZITFc5N3ZCNHZCcjF0c3hwdDdZYUZPYW82LytwVzdkdXlNdkx3NElGQzlpQXpwMDdkOWlBZXF0V3JTelNQMjM2NnFDWm83NEJvZlQwZEdSblo3UFhOMjNhaEo5KytxbGViVFlrUSsvcmdIcEZ4ZlRwMDlHdVhUdDJkY0c4ZWZNd2I5NDh4TVRFNEkwMzNvQlVLa1ZvYUNnV0xGaFFyOGtZQ29XQ1haMHBrOGxRVUZCUVl6S01RcUZBWGw0ZUFGaHNvb3ltejRaVzZ6VW4xNjlmaHdubC9UUUFBQ0FBU1VSQlZFd213L0RodzhIbGNuSGt5QkdzV3JVS01wa01kbloyV0xSb1VZMUFPcUErZnovLy9ITzBiTmtTNjlldng4MmJOL0hoaHg5aXlKQWgrUGpqajgwZTl5Q1dSUUVLUWdnaEZxVVozSy9QckJHR1lkaEFSL1hBaFhaZ28vcVBVcW5VK2RHczZLaCtlMTIvT0ZXbkNWSm9naGI2Z2hpbVhOWjgyVEhudDZuYk5vYjA5SFRjdTNjUEFOaUNvODNOMWF0WDJjc1BIanlBbDVlWHppeGlpVVRDRGt5OC8vNzdPa3VYZlgxOU1XUEdEQ3hhdEFqTGx5K0hoNGVIemd3d1BwK3ZNK3RTcVZRaUt5c0xRTTAwQUNxVkN2djM3OGVJRVNQWVdhTWNEc2VzNEFTZ25zRVBBRHQyN05CSk1XUHA5QXFXTENwc3JFaGxiU3hWZlBmWlo1L0YzMy8vRFVCZHU4RGQzUjBKQ1FrNGV2UW8yclJwZzBtVEpobnR5NTQ5ZTFCYVdvcWhRNGMyZU5GbGZlUnllWTFCWm10cjZ4b0R6QURZWXRuYVRwdzRBVmRYMXhyM0pTVWwxUWhRVEpzMlRlYzJhMnRyckY2OW1yMnVVQ2pZMmNOUFNnSE14dFNRcnp2YW5yYnpGUGgzOW1kZDh1bHI4dVpYSDFSdENxV2xwV3h3QWxBWHA5ZWtFTkd3c2JGaFA3TUE2dmVVTjk5OEUyKzg4WWJSVkQzYnQyK0hRcUdBUkNMQnRHblRvRlFxVVZ4Y0RLVlNpZkR3Y0xSczJSS0F1cGp4d29VTGRWWUNhR3ZidGkyR0RoMktVNmRPWWVIQ2hWaTVjbVdOZ2VlWFhub0paOCtlUlVKQ0FyWnYzNjR6Q0s2WkpkMFlNK24zN05tREJ3OGVZTWFNR1ZpeVpBbTRYQzdlZnZ0dC9QTExMemh6NWd3R0R4NXNWbnNOZlo2T0hqMWE3M0VaaG1GZlh6ZHUzSWpObXplYjFXOE5rVWlFalJzM3NvKzdvS0RBNEd0Q2RuWTJGQW9GYkd4czRPYm1aclJ0UTMvTGt5ZFBzdW1PcXZQMzk0ZFNxVFN4OTZZVENBUjYzOU5NY2ViTUdiMDFLTXg1UDYydmNlUEc0Zm5ubjJkWEdTa1VDcXhZc1FJTXcyRDQ4T0dOY3U0MHRuUG56Z0ZRRCs2bnA2Zmo5dTNielhZVlJXeHNMRkpUVTJ2ZFJ0OEtsNUNRRU1URXhFQXFsUUpRcDFwTVMwdXIxLy96MkxGanlNM05oVUFnZ0Z3dVIwcEtTbzBnaENaWTZ1cnFXbXVHQkZNK20ybGUzMnhzYk1EajhmUk9WaWtxS21LTFpEZUh1aW1YTDE4R0FBd2FOQWduVHB6QTh1WExBYWovL2h3T3g2Umd0VUtoZ0orZkh6SXlNcENVbEtUenVrK2FCZ1VvQ0NHRU5Ec2NEb2RkRmRFUUdJYlJHN2pROTZOU3FkZ2Z6WDdWTDlkMlgvWExDb1ZDNTdybVI5TXZRNzlOMlViZmIzT0xZTmJGMnJWcndUQU1SQ0pSdldkYk5kVHkvUXNYTHJDWHAwK2ZqdDY5ZStzczQ5K3hZd2NLQ3dzUkdocUs1NTkvdnNiK2d3Y1BSbFpXRmpadDJvUzVjK2RpOWVyVmJDb0prVWlrTS9oMjZkSWxmUHZ0dHdCcUJneTJiOStPVFpzMjRlREJnL2ptbTI4UUVoSlNwOGVpV2JHaW1UMWxTSDJEY1pZTWVJU0hoME1pa1Zpc1BWUHQzcjJiemVNTHFBY2tCQUlCWnMyYUJVQWRxR0FZQnZuNStmamdndzkwOXEzKytCVUtCVHZEVG5OdTY4c0wzSkFZaHFsUnVMUytxZFVNeWN6TTFLblJVUDA0UlVWRk9IUG1ES3FxcXRDMWExZURoWDZidXlmeGRVZmIwM0NlVmxlWC9ObVcyTmZTbm4zMldkeTlleGN0V3JTQW01c2JYRnhjNE96c0RKRklCRWRIUjZoVUttemJ0ZzNIamgwREFJU0ZoV0hxMUtudzgvTmpCNmhjWEZ3TXRoOFNFb0lMRnk2Z3RMUVU1ZVhsNFBGNGtNdmxjSEp5WWdlbUdJYkIwcVZMMlpVQ2hncUJUNWt5QmRldVhVTnljakorL2ZWWFRKa3lSZWQrRG9lRGlJZ0lmUGpoaDlpeFl3ZDY5KzZONE9CZ2lNVmlKQ1Vsd2RiV2xsMUZxVkFvY09EQUFYQzVYTHo4OHN1VytGTUNVQWRDdG03ZGlyWnQyK0s1NTU3RGtpVkxBS2dMdWg0NmRBaXJWNjlHeDQ0ZFRScDgxMmpvODlTVU9qZjFtYkZjUFlpbEx5QW9rVWl3YXRVcVpHUmt3TVhGQllzV0xXS0RWNFlZNm5kRlJVV3Ryem0vL3ZxcmlUMDNqMXd1Wi8vZjVqSzBNdHVjOTlQNkJsMWNYRngwenVWTm16YmgvdjM3Y0hGeFlldkUxUGU5YU8vZXZmamYvLzVYcnphcUt5MHQxUm5rYnRXcUZiNzY2aXVqK3pFTXc2NE9lZmJaWjFGVVZJUU5HelpnKy9idHpUSkFzV1BIRGdEcTF6bGpRZnFpb2lJY09YSUVCdzhlUkVsSkNieTl2ZkhTU3kvaHlKRWp1SHIxS3E1ZXZRcHZiMi8wN2RzWDNidDNSN3QyN1hUcTF4Z0tHbWcrczJ0cWhiMzMzbnRZdDI0ZDd0NjlXeVAxWGtwS0NnQVlMVHh1N29wQ0p5Y25sSlNVMVBoOGUvcjBhZno2NjYrNGVQRmlzMWdGb3dtS1cxbFpZZURBZ2RpMWF4ZDhmWDN4OGNjZlk4S0VDYWlvcURDcG5mWHIxMlAzN3QzdzgvTnJzSEVIWWpyNkR4QkNDUG5QNFhBNDdFcVBwNTFtdG5oRGlZcUtZbWNmVHBreXBkNnpUeXlaQzE2anFLaUl6ZVVOcUl1cG5UeDVFcUdob1JnelpneVNrcEt3ZS9kdThQbDhmUExKSndabjY3NzU1cHZJeU1qQXFWT25FQmtaaVpVclYrcWR0YVNkb2tBcWxhSzh2SndkTEJrM2JoeXlzckp3NHNRSmZQcnBwL2o0NDQvTktsTEtNQXc3eTlMUHo0OGRKTkN1T2FCZGp5QS9QeCtBZWlaODlZRjB6V3d2N2UyblRKbUN2bjM3Nm14WG41bUUxdGJXTmVvamFGeTllcFZOSDZGUlBWZDlYZExNVkZkU1VtTFNGN1Npb2lJVUZSWFZ1ZzJmejhmQ2hRc1JHUm1KMDZkUFF5Nlg0NXR2dm1uVUZVdENvVkRuNzFMYmdJYWh3WnpDd3NJYTl4VVdGdGJZVGp2MWlyN2plSGg0NEtPUFBzS3laY3V3ZVBGaXJGKy92bGtVVGpUWDAvQzY4NlNmcDlvc0hUQ3lkUC9NNGU3dXJsTURRa01xbFdMZnZuM1l0V3NYcXFxcUVCUVVoQTgrK0FCaFlXRUExTUhueno3N0RBekRZUDc4K1FiVHY0d2VQUnBEaGd5Qm82TWpoRUloUHZyb0k2U2xwZUdERHo2QXZiMDlDZ3NMc1dMRkNseTZkQWxPVGs2d3NiSEJ0bTNiZEdxTVNhVlNTQ1FTU0NRUzluTlJWRlFVK3ZYclYyTjFuNCtQRDk1NTV4MnNXN2NPaXhjdnhwbzFhM0RqeGcwb2xVcUVoWVd4QXp6eDhmRll0MjRkK0h3K3VuVHBZblF3M0JSRlJVV1lPM2N1bEVvbHBrMmJwblBPOEhnOFRKa3lCVjk4OFFVaUl5T3hiTmt5a3dwRk44WjVxdS81VjFoWWlEZmVlQU1xbFFvclZxeGc2eEZZR3NNd2lJNk94dSsvLzg2dTdQVHg4YW0xVmtkcGFTbCsrKzAzSkNRa1lNT0dEVFVlOCsrLy80NmlvaUwwN05rVFY2NWNhWkIrNjZOVUtzMnVMMlNNT2Urbm1zRmpTM3gzaUl1THc1NDlld0FBbjMzMkdadFd4cFJDNzhYRnhRRFVBOG5WUDlkeHVWeUxwN2hUcVZRNmJabzZlejR1TGc3WjJka1FDb1hzNThwZHUzWWhOallXdDIvZmJsWXJSdUxqNDNIejVrMjBidDBhVXFsVTc5K3dxS2dJbHk5Znh2bno1M0g5K25WMjljTFVxVk1SSGg0T1BwK1AwYU5INC96NTgvanp6ejhSSHgrUFAvNzRBMy84OFFjN28xK1Rycy9ZLzJqcTFLbll1WE1uUm8wYWhkOSsrdzFYcjE2dFVlTW1JU0VCQUV5YTZLVDlmVUdidm5wbEh2L2YzbjJITlhXMmZ3RC9Kb3hBR0JhUXVxcmdxZ00zMWRmeGlyaFhMYUpZYk5YWDR0WmFONHAxSzFaclZkd1cxRmJyVnR3aTZsdmNXclVPVkxCT0NsV2pFVm5LRElIeis0TXI1eVdTeElBUTFOLzNjMTFlYlpLVDVDSEplYzQ1ei8wODkvM3h4MGhNVEVSU1VwSldvV3pOZnRLNWMyZnh2b01IRCtMdTNidmkrYVBtdlBMMjdkdGF0MTkvL1BYYlJURjA2RkJNbXpZTml4Y3Z4czgvLzR6bHk1ZUwrOUhyZlc3djNyM3g4dVZMdmVjQy9mcjFLM0k3cUhneFFFRkVSRVJGRWhrWmllRGdZQUI1dWU0TG0xWWh2eFVyVmlBM04xZHYwVkJET25mdWJIRFdpeWIzc0sydExWSlRVekY2OUdqY3ZIa1RJU0VocUZPbkRoWXVYSWpjM0Z3TUdEQkE3d3c1bFVxRlhidDJ3ZGZYRnc4ZlBrUk1UQXdXTDE1Y1lCWlpRa0lDL3ZqakQvRzJ2NzgvbEVvbEFnTURVYk5tVFZoYVdzTGYzeDlWcTFaRlNFZ0lsaTlmamdjUEhtRGN1SEZHL2EzNzkrL0gzMy8vYlhDYjEyY0RBdjhMVkx4cGU4M002YlZyMTRvenlIYnUzR2xVMjNTeHQ3Y1hCejQzYk5pZ05Tdk4ydHBhS3cyRnZsejFRRjdLQ2wwenp2VGRuOS93NGNQRjJZbkZvVTZkT2xpMmJCbkdqaDJMczJmUFl0dTJiZS9zeFkyK3daejA5UFJpRytqcDJyVXJMbHk0Z0lzWEwyTEpraVdZTTJkT3NieXVLYnp2L2M2SHRKL3FVcFQ2RXhxQ0lPaE5RVk9hMUdvMWpodzVncTFidHlJeE1SRmx5NWJGeUpFajBhVkxGNjIvMWRIUkVXNXViamg1OGlUR2pSdUhnSUNBQXNGaklDK2RoV1ptN3M2ZE94RVhGNGRHalJxSnRSQVVDb1Y0VEVwSlNYbmo3SFl6TXpQSVpESmtaV1hocDU5K1FraElTSUVaNWIxNjljTHAwNmR4NTg0ZC9QTExMK0l4cEVXTEZ1STJUWm8wUWV2V3JYSDI3RmtzWExnUWE5YXNlYXZacVdxMUduUG56aFYvUzVwYUYvbTV1N3VqVzdkdU9ITGtDSll1WFlxQWdJQTN2cTRwencveU8zYnNtTmozbEVSd0lpc3JDK2ZQbjhmdTNidng0TUVEeUdReURCbzBDSEZ4Y1lpSWlNQ1VLVk93WU1FQ3JjRm10VnFOUTRjTzRiZmZma05xYWlwcTFxeUoxTlJVclp6c2p4NDlRbGhZR0dReUdVYVBIcTB6UUZGU05TaXNyS3h3Nk5DaElyMXV0MjdkZEtaNE1pUW1KZ2FCZ1lIaWJjMzNuNU9UWTdBL0d6NThlSUYrSy8vZ3NFS2h3THg1ODhSK05uOXhkRTNRd2hCTkVDVW9LRWhuS3EvOG4yRmlZcUxCRlZpYTcrcmd3WU1HSnhnVlpiV281cGprNmVrcDFqYm8zcjA3ZHUvZWpZMGJONzdWNEhSeDI3eDVNNEM4b3RQNmd2MTM3dHdSMHdqVnJGa1RQWHYyUk51MmJjVlVndUhoNFRodzRBRG16NThQRHc4UHhNZkg0L1RwMDdoOCtUS1NrNVBScEVrVHJkZVRTcVZhcTN1Qi8zMGZibTV1bURGakJpd3RMVkc5ZW5YY3UzY1BLU2twS0ZPbWpManRyVnUzQUJSL1dyMEtGU3JnenAwN2lJK1BGd01VTjIvZVJFeE1ET3p0N2RHdVhUdHgyOGpJU0p3OWUxYTgvZnA1cGJHM2k1S21zbG16Wm1qVHBnMU9uejZOc0xDd1lpOHdUNldEQVFvaUlpSXF0TC8vL2h1elo4OUdUazRPYXRldWpiRmp4eGI2TlZhc1dDSE80aTlPTXBrTVk4YU1BWkIzSVhuZ3dBSFVxMWNQQ1FrSlNFMU5oVnd1eDZSSmszRHExQ2tjT25RSUNvVUNibTV1NHNYOGpoMDdDbHlvWGJ4NEVaczJiY0tKRXljd1o4NGNmUHZ0dDRpTGkwTnFhcXBXSWJ6UTBGQ3RWQUx0MjdmSDZ0V3JNV0hDQk15Y09STk5tellGQVBqNCtLQlNwVXFZUDMrKzBTZm1UNTgreFlZTkc5NjRYZjZMMCs3ZHUwT2xVdUg0OGVNRkxwZzFxVngwRFFoODhza25XcmVMTWpEdytrekVqei8rV090MnZYcjF0QzdhOWVXcUIvSytSMTB6enZUZFg5SXFWS2lBd01CQWZQZmRkOWk4ZVRQYXRtMnJjOEMydE9uNmJqdDI3S2h6TnAydW1YVEdHanQyTEc3ZXZJa0xGeTRnUER3Y1hidDJMZExybU1LSDFPOTg2UHRwY0hDdzNsbndtaFFZSFR0MjFEbndyVktwMEwxNzkwSy9aMG5KenM3R2lSTW5zSG56WmlpVlNqZzVPV0gwNk5IbzFxMmJ6bG9aNXVibW1EcDFLajc2NkNQczI3Y1BjK2JNd2JCaHcrRGo0NlB6OVo4OGVZTE5temRESnBOcHBYaXBWNjhlUHYzMFUxaFpXZUhqanovR2hRc1hrSjZlamdrVEpzRFoyUmsyTmpidzkvZEhWbFlXRGg4K0RKbE1ob1NFQkF3YU5BaFBuejdGdW5YckNoU1JsMHFsbURoeElrYU9ISWs5ZS9iQXpNd00xdGJXQlFJb28wYU53cFVyVi9EMzMzOWo2OWF0QldZQUcwc1FCUHowMDArSWpvNUdreVpOMExkdlg3M2JqaG8xQ3JkdjMwWkVSQVFxVnF4b3NGaTBxYzhQOHY4OW10OXZjZjVHVTFOVGNlUEdEVnk2ZEFtblQ1OUdlbm82ek0zTjBhVkxGd3dZTUFBT0RnN2lvUEJmZi8yRm9LQWdUSjgrWFZ5WnNIWHJWaWlWU2xoYlcyUDQ4T0hvMWF0WGdVSHBDaFVxd043ZUh2MzY5VVA1OHVWMXRxT2thbENZbXI2WjlJSWdHT3pQREFWR1UxTlRNWDM2ZEtTa3BCUkxHdzBKQ3d2RDJyVnJNWFRvVUh6eHhSY0dnNzNidG0zVFc0UHI4T0hEQ0EwTnhaSWxTN1JtMUJ0eTkrNWRYTGx5QlVCZTdSb05IeDhmSER4NEVKR1JrYmgwNlpKV2NLWTBPVGc0b0Y2OWVtalpzcVhlQUVYTGxpM3gzWGZmd2MzTlRXdEYyNzE3OXhBU0VvSWJOMjVBTHBmanpwMDdhTldxRlp5ZG5lSGo0d01mSHg4SWdtQlVzSDNBZ0FGaWNFK3pBcXRGaXhhNGQrOGVUcHc0QVc5dmJ3QjUvZjJEQnc5Z2JtNk9oZzBidnUyZnI2VlNwVW9BOHVvTDFxNWRHd0N3ZS9kdUFIbmZYLzRWbkpwMHRwcnpSODA1NThLRkN4RVJFU0hlZnYxeFhiZUxZc0NBQVRoOStqUkNRME1ab1BoQU1FQkJSRVJFaGFKVUtqRjE2bFNrcGFXaFVxVktDQXdNTkNxVnd1dE9uRGhoVkc3bXdyS3hzUkVIQ2srZE9vWDQrSGowN2R0WHE1aDBvMGFOMEtoUkkxeS9maDMzN3QxRFFFQUE5dXpaZ3djUEh1RG8wYVBpUllDR1pqRGg4ODgvUitYS2xURnYzanpVckZsVEs2ZHNZbUlpd3NMQzRPcnFpcFNVRkNRbEpjSEx5d3NXRmhZSUNnckNqQmt6c0dMRkNuRTVkb3NXTGZETEw3OFVHQkRVNTl5NWM4akt5a0t0V3JWdzkrN2ROMjZ2VnF1aFVxa2drOGxNbW9Lb0pKUXJWMDRzbXF2UnNXTkh2ZmVid3FlZmZvcHUzYnJoOE9IRE9ITGtDSVlNR1dLUzkzMFhsUzFiRm9NSEQ4YktsU3V4WmNzV2RPclU2WjFOb2ZlaDlUdnZFbFB0cDRJZ1lPblNwUUFBRHcrUGR6cHZ0Q1lkeUprelovRHk1VXNBZWFzTE9uVG9JQTVVWjJabUlpc3JDeGtaR2NqTXpFUkdSb2JXUDZsVWl0emNYQVFIQnlNaElRSERoZzNUNnROemNuTHc0NDgvSWlzckM2TkdqZElLbGtva0VxeGV2VnE4M2FkUEg2U25wNk45Ky9iaWNWdnpXcHFCSnljbkovem5QLy9COWV2WDBhTkhENTEvbDZ1cksvcjE2NGRObXpaQnJWYWpRNGNPQlFidXk1WXRpd0VEQmlBa0pBUTdkdXhBdTNidENqMVRWbE0vNDhTSkUzQjBkTVNVS1ZNTUhzOWtNaG1tVFp1RzBhTkhZL1BtelZDcFZIcjc1dExhVDU4L2Y0NW56NTRCeUt0TFZkVFZUOXUzYnhmLy8ralJvMWk2ZEtrNEs5L2UzaDQrUGo3bzJiTW55cFVyaDVTVUZFeWVQQmxSVVZGd2NYR0JSQ0xCNmRPbllXOXZqNnRYcjRycG41bzJiWXFKRXlmcUhZZzJOemZIcEVtVERBNHNsMVFOaXF5c3JDSVBaT3FyUVdGSW5UcDF0SUw4NGVIaFdMcDBLZjcxcjM5cHJhelEwUFJwWVdGaE9zK0prNU9URVJBUWdFZVBIdUdqano1Q2NuSnlvZHRVR0VxbEVpcVZDcXRXcmNMNTgrY1JFQkNnZHpYRm5qMTcwS1ZMRjNGd0dnQmV2bnlKcFV1WGlqVmExcTVkcTFXYnhaQ1FrQkFBZVRWMThxY2djblIwaExlM04zYnMySUdRa0JDNHU3dS9FLzEzNTg2ZHRWWW42Sk4vRVB6Mjdkc0lEUTNGdVhQbklBZ0NQRDA5TVdMRUNEZzVPZUhaczJld3Q3Y1grd0JqejhGMXBWcHMyYklsTm0zYWhFT0hEb2w5ajJibFJiTm16WXE5c0xPbWpwQm10WFowZERRdVhyd0llM3Q3cldEVHU4REZ4UVd1cnE2SWpZM0ZwVXVYeEZYOXI5UFVvekRVZnhSbkxTOHF1dEx2RFlpSWlPaTlrWnljak1tVEp5TWhJUUhPenM3NDhjY2ZqVHFwTjZRNDg0UG5IL1RLeWNuQmI3LzlCcGxNaG5idDJta05RR2cwYnR3WUlTRWhrRWdrNk5HakJ3NGNPSUFkTzNhZ1c3ZHU0bUJOYkd3c3JseTVBcmxjTHFiTjBEVmphY09HRGNqSXlJQzN0emMyYnR3bzN0K3RXemRrWkdSQXFWUVd5QldyTHppaG1hR1huSnlNcEtRa0pDY253OGZIQjFGUlVSZ3laSWhSRittYUFSQmpaN3dab2xhcjhldXZ2NzcxNnhURmloVXJkTTR3THV6Mi9mdjMxNW4rU2hkamY1UHQyclhENGNPSEVSa1phWFQ3VE9sdGExQVVSbzhlUGZEdzRVUDA3ZHYzblExTzVQZWg5RHY1ZlFqN3FUSHlwMnA1RndhM0RQbjk5OSsxaWpBRHdMVnIxN1RxSHVnamxVcGhaV1dGTW1YS3dNcktDcytlUFVOb2FDZ1NFeFBoNys4di91MGhJU0g0NjYrL1VLdFdMZFNyVnc5bnpweUJRcUhBa3lkUDhPbW5uMm9GR2RMVDAyRnBhZm5HU1FXOWUvZEc3OTY5RFc3VHZYdDMvUGJiYnhBRVFlOCs3KzN0amNPSEQwT2hVR0RGaWhXRlN1c2lDQUtXTFZ1RzQ4ZVBReTZYWThHQ0JRYlQxV2k0dXJwaTZ0U3BtRHQzTG5idTNJbTB0TFFDOVNOS2N6L05yN2dHcVR0MDZJQ3dzRENVTDE4ZUhoNGVhTjY4dWJoL0hUdDJETUhCd1hqMTZoVSsrK3d6ekpneEE5SFIwZmorKys5eDZOQWhTS1ZTMUt0WEQxRlJVVkNyMVc4OFozaTlXSytwdkdubFFrblRwTlRSekNvdmpNek1URXlZTUFHUEhqMkNrNU1UcGsrZlh1ekZyRjgzYU5BZ05HellFSXNXTGNMMTY5Y3hiTmd3VEpvMFNlZjNsNTJkamRteloyUDU4dVdReStVNGUvWXNWcXhZZ2VUa1pMSFEvVGZmZkdQVSswWkVST0Rtelp0aUcxN242K3VMc0xBdy9QUFBQOWl4WTRmZStrZW1wS2tOOFNhYXRFMG5UcHpBL2Z2M0FlUUZOQWNQSGl6K0xrNmNPSUhseTVmRHpjME5nWUdCaFU2TjlicHExYXFoVHAwNitPdXZ2M0RtekJtNHU3dmp5SkVqQUdEMGF0V25UNS9xL0M2ZVBuMWE0TDQ2ZGVvQXlFdHBKUWlDR0hEczM3Ky8zcURybTRxS0E4WUhhUXFyU3BVcWlJMk5SV3hzN0J2N2g5THNQOGc0Ny9ZWkhSRVJFYjB6MHRQVEVSQVFBSVZDQVFjSEJ5eGF0QWpseXBVcjl2ZFp1WEtsMGR1K25ub2l2Nk5IajBLaFVLQnIxNjQ2MHl4b2FFNmFxMVNwZ3RhdFcrUE1tVFBZc21XTHVOeGRNK0RuNWVXbDkzVnUzYnFGLy83M3YvajQ0NC9ScVZNbnJRQ0Y1cm5QbnovSDdkdTNrWnljakpTVUZDUW5KeGY0ZjgxZ2hhNlpnaDA2ZE1EczJiT05Qc21QalkwRkFJUEZNSTJsVnF1eGJkdTJ0MzZkb3RCY0xCWFg5b1ptOENvVWlrS2xwcWhTcFFxQS93V0QzaldtcUVHaElaRklTbnpBcFNTOWovM082ejZrL2RRUXpXeElUYjJFZDFtWExsM3c0TUVEVkt4WUVSOTk5QkhzN094Z1kyTURHeHNieU9WeThiOHpaODZFSUFqWXVIRWpySzJ0SVpmTEM5UitPSHo0TUZhc1dJRVRKMDZnVmF0VzhQRHdRR3hzTFBidTNRc2dMNjNLcUZHanRKNlR2emgxU2tvS1ZDcFZzYVdqMjdadG16Z3dkZVRJRVhoNmVxSlJvMFphMjVpYm0yUEVpQkZZdlhvMXVuWHJadlJycTlWcUJBVUY0Zmp4NHpBM044ZWNPWE1LVldpN1ZhdFdtRGh4SWhZdlhvekRody9qeFlzWG1EUnBramlob2pUMzAzTGx5aFVwUUxwOSszYjgrdXV2RUFTaHdLQ3V1Ymw1Z1Q3c3p6Ly94TFp0MnhBVkZRVkxTMHY0K2ZtaGI5KytTRTVPMWtwakV4QVFBRTlQVHd3Yk5nelhyMS9INWN1WDBheFpzMEszTDcraXJuVFFONHRaS3BYQzJ0b2ErL2Z2TC9DWUlBZzRldlNvM25SdlFGNEFYYVZTRmFsTlFONDVtYWJlUnIxNjlRcjlmQ3NySzhoa01qZzVPV0hSb2tYRlB1dGRIM2QzZDZ4ZHV4YUJnWUc0ZGVzV3JsKy9yak5BVWJkdVhkeStmUnR6NTg2RnJhMHRUcDgrRFNDdjFzTDQ4ZU5SczJaTm85NHZJU0VCYTlldUJaQlhtMDdYODJ4dGJURm8wQ0FzWDc0YzI3WnRROHVXTFF1MWI1ZW14NDhmWTkyNmRaQktwZkR3OEVDZlBuM0V3SVJTcVVSSVNBak9uRGtEbVV5R0ZpMWF2SFZ3UXFOMzc5NElEQXhFY0hBd21qVnJocFNVRkxpNHVCaWRJa3V0VmhzOU9PL282SWlLRlN2aXpwMDcyTE5uRDZLam8rSHE2bW93aFZKbVpxYkJZM0ZtWm1hQjQxbHgwUVJOeXBZdHE3ZGZmVk9SYkhwM01FQkJSRVJFYjZSU3FUQmp4Z3c4ZlBnUTl2YjJXTFJvVVlIODU4WGw0TUdEUm05cmFLQlFFQVJJcFZLRCthcGY5ODAzMytEQ2hRc0lEUTFGcTFhdDhQTGxTMXk0Y0FIMjl2YjQ4c3N2ZFQ0bkxTME5QLzc0SXdSQndNQ0JBM1ZlSUQ5NDhNQmdXd0hBd3NJQ0gzMzBFWUM4aS9FT0hUcmdvNDgrRXYrWm01c1hhZ2JTalJzM0FLREFxbzJpS0VwdSsrWExsNy8xQmNtTUdUUHc1TWtUdlk4YktyNnJiNkREMERMdXI3NzZDaTlldkRDNmZacWk0c1YxRVZyY1RGV0R3aEROWndTOHU1OFQ4UDcxTzdwOFNQdXBJWnFWVU1iTXBpOXR6WnMzMXhvUWZQejRzYzVqcDBRaWdTQUlXaWxXRkFvRm5KMmR4Wm53bjMvK09hUlNLUklURStIaDRRRWdMMSs0cGFVbHlwUXBnMDgrK1FTVksxZEd4WW9WVWFsU0pWU29VRUhyOVRTNThmWFZEaWlNaHc4ZmlyUHZtemR2amdzWExtRHg0c1ZZdDI1ZGdjSFhGaTFhb0duVHBrYXZka2xOVGNXY09YTVFHUmtKcVZTS3laTW5Gd2g4R0tOVHAwNUlTMHZEbWpWcmNQSGlSUXdiTmd4VHBreEJreVpOU25VL0JmSldjTVRGeFJrMU1KdVRrNFBseTVjalBEeGNUTEhVdm4xN25kdW1wS1RnL1BuejJMOS92NWlpeGQzZEhkOTk5eDBxVmFxRVI0OGVZZXJVcVZBcWxaREw1VWhQVDhlelo4OGdrVWp3elRmZllQYnMyUWdLQ3NLcVZhdmVhdlZsY1IxTEVoTVRjZS9lUFJ3NmRFaGM5WFB4NGtWWVdGaUlzOTczN05tRDRPQmdYTGh3QWJObXpkTDVPenQwNkJCdTNMaFI1QnBKeDQ0ZHc4dVhMMUdoUW9VaTUvd2ZPSEFnWEZ4Y1VLRkNCY1RIeHhmcE5ZckMwZEVSUC8zMEUwSkRROUd6WjA5RVJVWGgrUEhqNk5ldm43ak5yRm16TUdyVUtGeTllaFZBWHNyQ2dRTUh3c3ZMeStqamRtNXVMdWJQbnk4V2N4NHhZb1RlYmJ0Mzc0NmpSNC9pN3QyN0NBd014T3JWcTAwV3RIa2JqUnMzeHJ4NTgvRHBwNStLNSt1dlhyMUNhR2dvUWtORG9WS3BVTDkrZlV5Y09CR1ZLbFZDZG5ZMmtwS1NqRTdscWxLcEVCb2FDbTl2YjYzUHc4UERRd3dpSFQ1OEdJRHVZdXo2NkRybkEvU2Y5N1ZzMlJLaG9hSGlDckt4WThjYVhCbWJrWkVCR3hzYmc0K1hSR3JLM054YzNMbHpCd0RFNExPbXYrelpzNmZlL3ZYVnExYzRlL1pzb1lMbVpCb01VQkFSRVpGQm1vdU9temR2UWk2WFkrSENoWEIxZFMzUjk5UjNNcTFoekdDcXA2Y25uang1VXFqWm9wVXJWMGJmdm4yeFpjc1d6SnMzVDB3bDR1Zm5wM2QyWkZSVUZKUktKZHpjM1BUbVZhOVFvUUk4UFQyMUFnNnYvOU9jM0hmczJCR1dscGJ3OS9jM3V0MnZFd1FCNTg2ZEF3RFVyMSsveUsralVaVFVNZmIyOWdEeVpwaktaREo4L2ZYWGhYcCtTa29LbmoxN1p2QjdMcTBpMlJxblRwMENVTENvK1B1b09JcWFDb0tBVzdkdXdkN2VIdGJXMXBCS3BXSXFBaXNycTNlMmRvTEcrOVR2NlBML1pUKzlmdjA2Z0x3QmlheXNySGQrRllXR1pnV0VsNWNYUm93WVlYREFSNkZRWU96WXNYQjBkTVMwYWRQRTFWcXZENmhZV0ZoZy8vNzlScVhMMHFTb3lWL2cxWkM3ZCsvQzFkVzF3T2VyVXFtd1lNRUM1T1RrNElzdnZzQ3dZY013ZE9oUXNhaTJwaFpMZnNZR0o1UktKYjcvL252ODg4OC9ZcUZ3RHc4UGd6UHkxV3ExenNlclZLbUMyYk5udzg3T0RrdVhMa1ZpWWlJQ0FnSVFGQlJVcXZzcEFPemR1eGNoSVNGbzNMZ3grdlRwZzZaTm0rcmNMajA5SFhQbnpzWFZxMWRoYjIrUDJiTm42enltMzdsekIrdldyVU5VVkJSeWMzTWhrVWpRdkhsemZQWFZWNmhidHk2QXZCb0t3Y0hCU0V0TFErZk9uZEc2ZFd0TW56NGQ5KzdkQTVDMzZxUmx5NWE0Y09FQ1pzeVlnU1ZMbHJ6Vm9IRmhBcVk5ZXZUUUNtWnJIRHQyREwvODhndDY5ZXFGa1NOSEFzZ0xpTnJiMjR0cHViNzQ0Z3RjdUhBQkZ5OWVSR0JnSUdiT25Da09xcXRVS2xoYVdpSXRMUTN6NXMzRHk1Y3ZZV0ZoZ1E0ZE9oajlkeWlWU3JGZmZWT3hhVU5LS3pVV2tCZm95Y25Kd2ZEaHc4Vmc4bWVmZlNZKzd1am9pTm16WjJQeTVNbmlZSEsxYXRVS05hbGcxYXBWdUhYckZpUVNDU1pObWdRN096dTkyMG9rRXZqNysyUFVxRkY0OU9nUkZpNWNpRm16WnIzVGt4ZzBOS3VMbEVvbDl1elpWNnB0REFBQUlBQkpSRUZVSTlZUmNuWjJ4dENoUTlHMmJWc0F3UDM3OTdGbzBTS29WQ3FzWHIzNmpYM0U2ZE9uc1c3ZE9paVZTalJxMUVqY2I0Rzh6NnRuejU2NGZmczJnTHlnbzc0KzQzV2ZmZllabkoyZGRUNjJaTWtTbmZWWjJyUnBnOURRVUFpQ0FGOWYzd0tyaGthTkdvVTJiZHJBMTljWEtwVUs2ZW5wZWdPYWFyVWE2ZW5wS0Z1MnJGSHRmWlBjM0Z5TUd6Y08xdGJXVUNnVVVDZ1VrTXZsY0hOekF3RHMyclVMNGVIaGtNdmxPb05rV1ZsWitQYmJiL0gwNlZQRXg4ZGo0TUNCT3QvbjFLbFQyTE5uRDFRcUZieTh2QmpNTUJFR0tJaUlpTWlnSlV1VzRNS0ZDNUJJSlBqMjIyOWhZMk1qRmxUVTVmVUwvdlhyMStQZ3dZUHc5dmFHbjU5ZlNUZFhaR3RyaTZGRGh4YjZlZjM3OThmTm16ZkZITHBObXpiRjU1OS9ybmY3WnMyYW9VYU5HdkQzOTlkNzRWcW1UQmxNbXphdDBHMHBxb3NYTCtMRml4ZXdzYkZCNDhhTjMvcjEzaloxakkyTmpWRURuOW5aMlRoNDhDRE9uajJMbXpkdll0ZXVYWHBybk9ncnZsdFNJaUlpY1Bic1dUZzZPa0ltaytIWnMyZGlibmxQVDArVHRLRTRwYVNrUUJBRTJOblo0ZSsvLzRaU3FkUTdvR0JNZm1FZzd5SjZ6cHc1WWpIZy9JeTltSDdmbWFyZjBlWC93MzZhbVprcHJuWjU4T0FCZkgxOTBiRmpSL1RvMFVNY3hIOFhiZG15QlpzMmJRS1FGN0I1MHlDbm1aa1puSnljOFBEaFE0d2FOUW9qUjQ1RTkrN2RkVzc3ZW5CQ0VBVDg4ODgvdUh2M0xsNitmQWtmSHg4QWVmVXdBS0JCZ3daR3RYbjkrdlg0NjYrL0VCQVFnSC8vKzkvaS9hdFdyVUpjWEJ5Y25aM2g1K2NIbVV5RzhlUEhZL0xreVRoOCtEQThQVDJOZm8vWHBhV2xJVFUxRlRLWkRETm56aFFIQXcwRnVQVFZKdEI4TGgwNmRFQ0ZDaFV3YTlZc2RPblNSUnpJS3EzOUZNZ0xQRmhaV2VINjlldTRmdjA2WEYxZDRldnJpN1p0MjRxQnErZlBuMlBhdEdtSWpZM0ZKNTk4Z3ZuejUrc05xRlNxVkFrUEh6NUV1WExsMExadFczVG8wRUZNWjZoVUtoRVVGSVNyVjYvQzNOd2NJMGVPUks5ZXZjVFBMQ2twU1h3ZGYzOS9EQjgrSFBmdjM4ZVlNV013ZS9ac3JWVTRwcVJKM1FUa0ZUSFd4OUxTRW5QbnpzV1lNV053L3Z4NWJOeTRVUXhZQlFjSDQrSERoeGc5ZWpSbXpacUZ5Wk1uWS9IaXhiQzN0emNxalZWaVlpSm16WnFGMU5SVVZLdFdEVDE3OWl5ZVA4NEVVbE5UY2U3Y09adzRjUUtSa1pIaWNieGN1WExvMkxHanVCOW8xSzVkRzh1WEw4ZjA2ZFB4L1BseitQdjdvMlBIamhnNGNPQWJWd0JzM0xoUkRFYjE3ZHZYcUdDTWk0c0xoZzRkaXRXclYrUENoUXRZdG13WnhvOGZyN052akk2T2hsUXFmYXZVZ01VaEl5TURaOCtleFgvLysxL2N1SEVEZ2lDZ2JObXlHRFJva0ZpYlJxMVdZOGVPSGRpNmRTdlVhdlViencrdlg3K09YMzc1UlZ3SlVLZE9uUUxuWWxldVhNR3laY3ZFMjFldlhzWDI3ZHZ4MVZkZnZiSE5DeFlzMFB1WWc0TURzckt5Y1AvK2ZaaWJtNk5xMWFvUUJFR2NXQUpBcksyajhmTGxTOXkvZng4SkNRbnc5ZldGUXFHQUlBaDZqNytQSHo5R2JtNHVYRnhjOUxhak1Dc3BOZW5lcmx5NUFpQXZ4Wk8vdnorc3JhM3g2TkVqYk42OEdjN096bm9ERHpLWkRINStmbGl3WUFHMmJOa0N1VnlPUG4zNmFHMFRFUkdCaFFzWGlyZURnb0pnWVdHaGR4SWFGUjhHS0lpSWlNZ2dUYTU2UVJDTUtuRDVlbHFaQXdjT0lETXpFL3YyN1RNNlFKR1VsR1F3SjN6K0MycERpakliNjlHalIxcHBmaDQrZklqSXlFaTlLU1lrRWdrV0wxNXNjSGx6U1hqMDZKSE9rMlZCRU1UQndQYnQyeGRMRWRtaXBJN1JNSFJDbjVHUmdWdTNib2xGcGhNVEU3VytkNlZTK2RaRjJJdUxoWVZGZ1dLM1FONVNlSDBEaHlWTk0zaWpWcXVSbXBwYXFGbThWNjVjMGJvQUExQmd3QUxJbTYyMmFORWlBSGtEMHpFeE1RYlRrbFN1WEJuUjBkSGliYmxjanNhTkcyUDA2TkZHdDYyMHZFLzlqaTRmeW42cUtjYjZldCtsVXFrUUdCaUloSVFFbENsVEJ1N3U3amh6NWd6Mjc5K1AvZnYzbzBtVEp1alpzNmRZSVBqNzc3OHZ0allWVlc1dUx0YXVYWXY5Ky9kRElwSEF6OC9QcUVHbGN1WEtZZm55NVFnS0NrSkVSQVNXTFZ1R0d6ZHVZTUtFQ1ZvcHVRUkJ3T1BIai9IZ3dRUGN2MzhmOSsvZng3MTc5NUNlbmc0Z3I0Q3JqNDhQamg0OWlyaTRPRGc0T0dqTm5EYmsxYXRYeU1ySzBob3czTGx6SjhMRHd5R1JTQkFRRUNEMk9ZMGJOMGFuVHAxdy9QaHhMRm15QkNFaElVVmEyVkt0V2pVRUJRVWhNVEZSYTlhdXZ0emhIVHQyaElXRmhkYUFtaTV1Ym01WXQyNGRIQndjeFB0S2F6OEY4dEw5ZUh0N1k5KytmZGkvZno5aVkyUHg0NDgvNHRkZmY0V1BqdzlxMUtpQndNQkFKQ1ltb2tHREJ1SktFSDNzN095d2J0MDZyWm5TejU0OXc4NmRPM0hzMkRGa1oyZkR6YzBONDhhTkUxZkFhbW95WkdSa2lNK3h0YlhGdkhuek1HWEtGTVRHeHVMYmI3OUYvLzc5MGFOSEQ1T3ZWTHB5NVFvVUNnVnExYXIxeGxSWXRyYTJDQXdNeEpvMWE4U0FISkQzZlVWSFJ5TXRMUTBOR3piRW1ERmpzSFRwVXN5ZlB4L0xsaTFEMWFwVnhXMDF0Y1BVYWpVU0VoTGc1T1NFbjMvK0dROGZQb1NOalEybVRKbFNMT2RUSlNrckt3dC8vUEVIVHA0OGljdVhMNHV6NDYyc3JOQzZkV3QwNnRRSkRSczIxQnNnclZxMUtsYXRXb1g1OCtmanhvMGJPSDc4T0U2Y09JSFdyVnVqVzdkdWFOQ2dnZForSXdnQzFxNWRpMzM3OWdISW02eFJtSWxJUFh2MnhKMDdkeEFSRVlIdzhIQ2twYVZoOHVUSldyODFoVUtCNzcvL0h0bloyWmd3WVVLaFZyOFVoL3g5VDJwcUtrSkNRcENTa29KcTFhckJ5OHRMN0lNRVFjRHg0OGZ4MjIrL1FhbFV3dGJXRnFOSGp5NlFqazFUUTBrUUJQajcrNHZIMVNwVnFtRFFvRUZvMWFxVnVHMTJkalorL2ZWWGNUV0RtNXNiUHZ2c00yemF0QW0vL1BJTGJ0KytqZkhqeHh1VjdqQXRMUTJQSHovR1AvLzhJLzZMalkzRjA2ZFBJUWdDZXZYcWhSRWpSaUFvS0FqaDRlSGk4elp2M3F3MXdVcVRLbEN6NzJoU3lkV29VVVBuKzJvZUw4NDZJMlBIanNXVEowOWdaV1dGNnRXcnc4cktDbGxaV1Zpd1lBR3lzN014WnN3WWc2dS8yclp0aTZ5c0xDeGR1aFFoSVNFb1U2YU1WaUJtNjlhdGtFZ2tXTEprQ1hKemMrSHY3NDhkTzNZd1FHRUM3M1lQUzBSRVJPKzlMNzc0QWdjUEhvU1hsNWZSejBsTlRTMVVUbmdBNG9WWVVaZmZDNEtBc0xBd2hJU0VJQ01qQTFXclZvVmNMa2QwZERRbVQ1Nk1ybDI3d3MvUFQ4dzdtNStwZ3hOQTN1Q2RyZ0xZWVdGaHVIZnZIc3pNek5DN2QyK1R0OHNZbWhQKzZPaG9yZFJDWm1abWNITnpRNHNXTGRDeVpjdGlLK2FhbjZGVUlZWUdvT3ZWcTRlQkF3ZmkxYXRYRUFRQnRyYTJxRmV2SHBvMGFWTHNiUVR5TGlhQnZFRTBYWU1pMjdkdkYyZWRxZFZxekprekI3Tm16WUt0cmEzQnd1aEJRVUdReVdRd016TkR1WExseERRbE5XclVLQkJFRUFRQml4WXRRa1JFQkd4dGJaR2VubzZBZ0FETW1qVkxaekFEQUpZdFd3WkJFTVIvaHRMWXZHdmV0MzZucEpYV2Zwby9ON3JHclZ1M3NHclZLc1RFeElnRjJWdTFhb1ZodzRiaDRNR0RDQXNMdzdWcjEzRHQyaldVTDE4ZXZYcjFRcGN1WFVvMXIzbHljakxtejUrUHlNaklOOVlPMEVVbWt5RWdJQUMxYXRWQ2NIQXdUcDQ4aVppWUdNeWFOVXVjSFQ5anhneXhlQytROXp0MGRYV0ZtNXNiNnRTcGcvcjE2eU02T2xvc1hLdXJUcEptd0RFM04xZHI4UEg1OCtjQS9sZXpJanc4SEJzMmJBQ1FsOWJvOVZVU0kwYU13T1hMbDFHN2R1MDNwb3pUOUxXYXVnTDVWYXhZc1VUNi92ekJpY0lxaWYzVTN0NGVBd2NPUko4K2ZYRG8wQ0hzM2JzWHo1OC94NW8xYThSdDJyUnBnNENBQUtNR3hwMmRuU0VJQW03Y3VJR2pSNC9pMUtsVHlNbkpnYU9qSXdZTUdJRHUzYnRyOVZNeE1URUFVQ0QxU3JWcTFiQjA2VkpNbVRJRjhmSHhDQTRPUmtSRUJGYXZYbTNTRkR5N2R1MENnQUxGZVNVU2ljNjBOQlVyVmtSZ1lLQjRPeWNuQi9mdjM0ZEVJaEVIVDd0MjdZcS8vdm9MNGVIaDJMOS9QOGFQSHc4QVdMdDJMZmJ1M1N1Kzlvd1pNeEFZR0loeDQ4Ymg1Y3VYR0RKa3lEdFJ5RGwvTUVtWEZ5OWU0SWNmZmhCWFM3aTV1YUZ6NTg3dzlQUXMwQmVxMVdxZHF5TWRIQnl3ZVBGaW5EcDFDdXZYcjRkU3FjVEpreWR4OHVSSjJOblpvVnUzYmhneVpBaFNVMU94YU5FaS9QSEhId0R5VmhOTm1US2wwTWZDOGVQSEl6NCtIamR2M3NTWk0yZnc5OTkvWStMRWllSTVSb1VLRmZENTU1OWoxNjVkK1BISEgvSGt5Uk85cytOTG1yT3pzNWlLU3RNK3RWcU5reWRQWXR1MmJZaU5qWVZFSWtINzl1MHhlUEJnbmFtVk5BRVBRUkFRR1JtSk1tWEtZT0RBZ2VqZXZidlcvblgrL0htc1g3OWVEQWkwYjk4ZUV5Wk1nS1dsSlp5ZG5iRjgrWEpjdkhnUmZuNSs2TjI3TjN4OGZNUTBta3FsRWlkT25JQkNvY0NUSjAvdzVNa1RKQ1ltNnZ5YmJHMXRVYVZLRlZTdVhCbExseTdGMGFOSElaZkxNWEhpUlB6MDAwODRkZW9VbWpWckpnN094OFhGQWZoZlFFSlR0MFJmYlJiTjhha3c2V1p6YzNNTlBsNitmSG10V2txQ0lHREJnZ1c0Zi84K09uVG9VR0FGajY3ZmVaY3VYWkNhbW9yZzRHQXNYYm9VWmNxVUVZdU9LeFFLZlB6eHgyS2JuWjJkRFdZT29PTERBQVVSRVJFWnBHL21vckdHRGgxYXFGUUtycTZ1S0YrK1BPYk5tNmQzbTRTRUJFZ2tFbVJtWmtJbWt5RTdPeHRoWVdFQUNsNXNHeU1xS2dycjE2OFhaMzQzYTlZTTA2Wk5nNldsSmRhdFc0ZDkrL2JoeUpFak9IbnlKRHAzN295ZVBYdVdXdG9EalFvVktoUllGaDBiRzR1ZmYvNFpRRjVCMVpJWTVDa09VcWtVenM3T3lNbkpFWXRkZW5oNG9FV0xGb1hPNVYxWVJjMkY3K2pvaVA3OSt4ZHphL0lrSmliQzB0SVNWbFpXTURjM1IyWm1wcmdLeHRuWldlK01SYWxVaXZIanh5TWlJZ0tSa1pFWVBIZ3d2TDI5TVhqd1lMMHBHZkxQU3M2ZmRpYzNOeGZaMmRsSVMwdURJQWl3c2JIQjRzV0xFUkVSQWJsY2ppVkxsaUE2T2hvclZxekErUEhqNGVucGliWnQyNko2OWVwd2NuTFNDa1JJSkJLOWd4U0NJQ0E3T3hzcWxRb3FsUW8yTmpidlJBMEI5anNGbGVaK0N2eXY0Tyt4WThmRTNOdTJ0cmFZTkdtU09NdlV5Y2tKZm41KytQcnJyM0hzMkRHRWhvYmk2ZE9uV0xObURUWnQyb1R1M2J2RDI5dTcyUEpmR3lzNk9ocUJnWUY0OGVJRkhCd2N0SUo2R1JrWnNMS3lFdmVSMjdkdkl6YzNWKzluNnUzdERWZFhWOHlkT3hkeGNYRVlQWG8wSmsrZWpGYXRXcUZGaXhaNDllb1ZHalpzaVByMTY4UE56VTJyMXN1UkkwZXdkdTFhWkdabTR0Ly8vcmZPUE5vT0RnNUlUMC9IK2ZQbjBicDFhK1RtNXVMMDZkTjQ5ZW9WcEZJcFB2bmtFL3orKys4SUNncUNJQWpvMUttVHpsVWdkbloyQ0E0TzFwck5tNTJkamR1M2I4UE96ZzV5dVJ5V2xwWklTVWtSajEybGZSdzFSa252cDNLNUhMNit2dkQyOWtaNGVEaTJiZHNtRGliKytlZWYyTGh4STN4OGZBd0dQMkpqWTNIdzRFR2NPM2RPRFA0NE96dkQxOWNYN2RxMUs5QW54OGJHaXYyL3JyUTVsU3RYUm5Cd01OYXVYWXRUcDA1aDdOaXhoUTVPWkdWbEdad1E4UHEyK1dsV2JEazZPcUpkdTNaYWo1VXRXeGJ4OGZFNGVmSWtQRHc4ZEFiQlUxSlNzSDM3ZHFTbXBxSjI3ZHBhazBpKysrNDcxS2xUQjEyNmRJRWdDRmk1Y2lVT0hUb0VDd3NMekpzM0Q4ZU9IY1BKa3ljeFpNZ1FlSGw1WWNpUUlVWVZsczkvcnF3NW5tWm5aME90VnNQVzFyYlFxeStVU2lXU2twSmdaMmNIUzB0TDVPYm1paXNWQU4wQnQwcVZLcUZ0Mjdad2RuWkdseTVkdE9waktSUUtXRnRiaXl0eERoNDhDRUVROUs1KzgvVDBSTXVXTFJFZUhvNmpSNC9pd1lNSGVQWHFGUm8zYm96bzZHak1uejlmTFBidDZlbFo1QlVtTXBrTTgrYk53N1JwMHhBVkZZVkhqeDVoM0xoeDhQZjNSNmRPblNDUlNEQjA2RkE0T3p0anpabzEyTEpsQ3hJU0V2U21neXBwbWtGcmhVS0JzTEF3SER0MkRDa3BLUUNBSmsyYVlPalFvWHBYRTJSbVptTG56cDBBOGlZWjllelpFLzM3OXhkL240SWc0TktsUzlpeFk0ZlkzOWpZMk9EYmI3L1ZtcjNmdVhObjFLaFJBd3NXTEVCY1hCdzJiOTZNUFh2MndOUFRFMzM2OUVGT1RrNkI2d05iVzF0VXJWb1ZWYXRXaFl1TEM2cFVxWUlxVmFyQTBkRVI4Zkh4bUQ5L1BxS2pvMkZsWllVZmZ2Z0JibTV1ZVA3OHVUaUFuNWFXaGg0OWVvZ3JpZXZVcVFPMVdvM0xseStqWExseXFGV3JGbDY4ZUFFN096czhmdnhZWE5WdzZkSWxPRHM3YTUxN1ptWm1Gdmp1TkxWelltSmlvRlFxQzNWZXVIbnpacHcvZng2VksxZkdtREZqa0oyZERUTXpNMGlsVWp4Ky9CaXBxYWxhS3c4MWZIeDhrSktTZ2gwN2R1RHg0OGRpZ01MSnlRa0pDUWw0OHVRSnBGSXBFaE1UalZxbFFtK1BBUW9pSWlKNnA2eGJ0KzZOMjJ6ZnZoMEhEaHpRK1ZqK1hObUc1T2JtNHVMRmk5aS9mNzlZZE5YS3lncERodzVGang0OXhKUG5rU05Ib2wyN2RsaTFhaFh1M0xranBoT3BXYk1tQmcwYVpIUzZqT0pVczJiTkFoZk04Zkh4bUQ1OU9yS3lzbEMrZkhtakJ3YU1rWm1aV2V4TG0zMTlmZEdzV1RNMGI5NjhRUEhrbkp3Y2RPblM1WTJ2b1ZRcURiWnI3Tml4QmZLREd3cTRmZlhWVjFycE8wd2xNREJRTEdBcmtVaTBabnU5bnY4M0pTVUZZV0ZoWWlIS2poMDdvblhyMWxpNWNpVWlJaUt3WWNNR2NaYXpSQ0tCbVprWnpNek1ZRzV1THY2L1ZDcUZXcTBXLzZsVXFnTHZPV0hDQkVSRlJVRWlrV0RhdEdtb1ZxMGFxbFdyaGpKbHltRGx5cFhpakVxTjE5OURjMXZ6WGxsWldWQ3BWT0tLRFNEdkFuM3IxcTN2UklEaVEraDMzdWY5dEZPblRuajA2QkZpWW1KdzkrNWRSRVZGSVNZbVJ2eGRtcHVibzJQSGp2am1tMjkwRGhUSVpESjg4Y1VYNk5HakIwNmZQbzN0MjdjakppWUd1M2J0d3Q2OWU5R3VYVHYwNjlmUFpFSGJ6WnMzNDhXTEY2aFpzeWJtekptak5aTjIwNlpOMkxkdm56andtSkNRQU1Cd2JZakdqUnRqMWFwVm1ERmpCcDQrZlNydU05MjdkOWVaWWk0Nk9oby8vL3l6bU5mY3c4TURVNmRPMVRtZzE2cFZLK3phdFF0ejU4NHQ4Rml6WnMwZ2s4bFF1WEpsU0tWU3RHelpFaE1tVE5EYnp0ZS9HM056Yzh5WU1VUHZ6TytpMUc4d2hkSTRQN0MwdElTWGx4ZTZkdTJLZ3djUFl1Zk9uVWhPVHNiT25UdXhmLzkrakJneFF1L25KWlZLeFdCcHMyYk4wS2xUSjdScTFRcm01dVo0OE9BQlJvNGNDWE56YzFoYld5TW5KMGRNQVdaalkxTmdoWUtHblowZEprK2VERDgvUDcxRmRnM1JWeHZFR1BYcTFjTVBQL3lBakl5TUFvUGVucDZlMkwxN04zNzQ0UWY4OE1NUEJsOUhJcEhBMTlkWDZ6NExDd3QwN2RvVlFONUtucU5IajRySE9YZDNkelJvMEFBT0RnN1l0MjhmdG16WklnWnlKQklKek0zTllXRmhJUjdmTkcxVHE5VmlRQ0k3TzF0ckJyaWxwU1YyNzk1ZDZNSDdPM2Z1YUswSXllL1RUei9WRzlDY09uV3F6dnZYcjErUHMyZlBGcmpmMENwUXpXL1N5OHRMN0p2ZDNkMmhVQ2lnVXFuRXozZlFvRUZ2RlN5UXkrVll0R2dSbGl4WmdvaUlDTlN2WDcvQWFyT2VQWHRDTHBkajhlTEZCb3NnbDVUYzNGeEVSMGZqOHVYTHVIejVzcmdDeWR6Y0hHM2J0b1dYbDVmZWxhVWFWbFpXV0xod0llYk9uYXUxU2tRai80bzRpVVNDenAwN1kvRGd3VHFEazlXclY4ZlBQLytNWGJ0MllmdjI3VWhQVDhlMWE5ZkVsVnhkdW5SQnhZb1ZVYlZxVlZTclZrM3ZwSldyVjY5aXdZSUZTRWxKZ2EydExlYk9uU3UyeThmSEIzRnhjVGg2OUNoV3IxNk40T0JncU5WcVdGaFlvR0hEaG9pSWlFQlNVaEw4L1B3Z2tValF2MzkvY2ZXY3U3czc5dTdkaTlUVVZMSEE5N1p0MnlDVlNoRWZINjkxTE5ZRUN2S3JYYnUyd2M4eVA4M0txS0ZEaDhMYTJocVhMMS9HekprellXTmpJMDY2MFJjMEdqeDRNTnpkM2JYUzlQWG8wUU1iTm16QThPSER4WE5ZVFo5QkpZc0JDaUlpSW5ydk5HellFTmV1WFVOT1RvNTRJZWprNUlRV0xWb1luZFpvL3Z6NU9IUG1ESUM4Q3dITjRKZXVDL0ZhdFdwaDVjcVZ1SHo1TW5idjNvM0l5RWpFeDhlalpzMmF4ZmRIRlVMK0ZCQWF6NTgvUjI1dUxtUXlHYVpQbjE1Z01QRnRTQ1FTclpsNGhhRnZnRUl6azB2ZisybFNtTHdOVTh6eUxnNjFhdFZDZEhRMGNuTnpJUWdDSkJJSlB2NzRZN1J2Mzc1QTBlTDhGNTZhUVY4Ykd4c0VCQVRBMTljWFo4K2VSVXhNREJJVEU1R2VuaTdPNE5RTW9HUmxaWW52SVpGSVlHRmhBVXRMUy9HMlpsOHdNek5EdjM3OWtKU1VwRlZNMU1QREE4MmFOY1BGaXhmeDU1OS80dm56NTBoT1RvWktwZEo2bjh6TVRERU5oMVFxaFptWkdXUXlHZVJ5dVhpN1JZc1c3OVdzdEhlOTMzbWY5OVA0K0hpTUhUdTJ3RXpxR2pWcW9FMmJOdWpVcVpOUnZ4V0pSQUpQVDArMGFkTUdseTVkd20rLy9ZYjc5KzhqSWlLaVFDSE1ralJ6NWt6czJMRUQvZnIxS3hDQWMzRnhnU0FJNG9DTWxaVVZHalZxaE8rKys4N2dhMWFxVkFrclY2N0VuVHQzNE83dWJuQmJlM3Q3eE1YRndjYkdCbjUrZmdaVExBNGNPQkNXbHBhNGR1MGFYcjE2QlNBdjRGTzdkbTJ4SGtpdFdyVXdjK1pNL090Zi95cFUyamFKUklMcTFhc2pLaXBLdk0vQ3dnSVZLMVlVQTBydm90SThQN0MwdElTUGp3OCsvL3h6SERod0FMdDI3VUo2ZXJyQkFGYVZLbFV3ZS9aczFLcFZxOEIrNHVMaUFnc0xDMlJuWjR2ZnI1V1ZGZHpjM1BETk45L0EzdDdlWUh1S0VwelF2SWV4TlhGNjlPaUJ6TXhNOGJaRUlrSFRwazExYmp0bzBDRFkyZG5oenovL1JISnlzczV0TEMwdHhkUkFodllWQndjSGRPN2NHVldxVkJGWFpWbFlXR0RreUpIdzh2TEM2ZE9ueFlMQTZlbnA0akV1SnljSGFyVWFtWm1aNHN4dnpmdktaREx4dGtRaTBSbmNOVWJseXBYRjE5RUVhdVZ5T2VyV3JWdWttazR1TGk0NGQrNmMrRm8yTmpabzBxUUpSbzRjYWRUek5aTVVnTHgwV2xPblRrVjJkclpSQmJHTllXRmhnWUNBQUxSczJSSU5HalRRMmM5MDZ0UUpPVGs1Mkx4NXM5N0FXa21KaUlnUTYzRnAwb2ExYWRNR1hidDJMVlFOSmxkWFYyellzRUZuUUdmNDhPRzRkZXNXM04zZE1XREFBTDNIWGcxemMzTjgvZlhYNk5hdEczYnMySUcyYmR1S3dZeUpFeWNhMVo1bno1N2g1Y3VYY0hWMXhadzVjd29FOFRVMUxrSkRROFc2TlFNR0RJQ3RyUzNzN094UXJsdzU5TzdkRytibTV2anl5eS94NHNVTE9EbzZvbGV2WHZqOTk5L2g0T0NBUG4zNklDTWpBM0Z4Y2NqS3lvS0xpd3VHRFJzbXZrZjU4dVhGOHlxcFZBb1hGeGVNSFR2V3FQWURlWDFVL21MZ24zenlDWEp6Yy9IeTVVdElwVkpVcTFiTjREN3plZzBoWDE5ZlpHWm1pcXVNdnZ6eXl3TG40bFF5SklLdWhGeEVSRVQwUWZqOTk5OU5YbERPV05uWjJSQUVRV2NPNnBJd2NPQkFLQlFLY1FhOVFxSEFtREZqMExwMWEvVHExYXRRQTIxUG5qeEJTa29LNnRhdFcxTE5MWktVbEJUODg4OC9SdVY2UFh2MkxOUnFOZHEyYld0d082VlNLUTZZRjBWOGZEeWtVaW1jbkp5SzlQemlvcG5KOVovLy9FZnZOdnYyN1VONmVycFdEdnlmZnZvSk1wa01ZOGFNTVVVenhjRU9RN01SczdLeVRMTHFRQlBJK0pCOHFQM09oN0NmYnRteUJaR1JrYWhldlRycTFLbURCZzBhRkVzQTYvejU4M2orL0RtOHZiMkxvWlhGSnpjM1YweWZWUktpb3FKUXVYTGxZaTFnL2pZMGRXbmUxTDhWaGxLcEJKQlhWUHh0dk12bkIrbnA2YmgzNzE2aEMzRy9UcE4yU0NLUkZGdi90MmJOR3RqYTJoWTRycTVac3dhV2xwWVlNbVNJVWEremZ2MTZxRlFxakJvMXFsamFWUmdaR1JrbXIxV1RtWm1KMzMvL0hZRHBWeEZwOWtOVDFoTXBiaVg1blIwK2ZCZ3BLU2s2YXlHdFdiTUdMaTR1YU42OGVZa2RLOVBUMDR0MWdwRXhMbCsralByMTZ4djhUTlBTMG5ELy9uMDRPVGxwOVljcEtTa0dqekhQbno4djhubko2NFlQSDQ2eVpjdGkvdno1Um0ydkdlcitrTTVqMytYcmVrTWtSbjRKREZBUUVSRjl3TjdYRXhsVHljbkplYStLK0JMUis0LzlEdEc3ai9zcEVSRzlTOTdYNjNwakF4VHZiOWlVaUlpSTZDMXg4SUdJVEkzOUR0RzdqL3NwRVJHUjZUQkFRVVJFUkVSRVJFUkVSRVJFSnNjQUJSRVJFUkVSRVJFUkVSRVJtUndERkVSRVJFUkVSRVJFUkVSRVpISU1VQkFSRVJFUkVSRVJFUkVSa2NreFFFRkVSRVJFUkVSRVJFUkVSQ2JIQUFVUkVSRVJFUkVSRVJFUkVaa2NBeFJFUkVSRVJFUkVSRVJFUkdSeURGQVFFUkVSRVJFUkVSRVJFWkhKTVVCQlJFUkVSRVJFUkVSRVJFUW14d0FGRVJFUkVSRVJFUkVSRVJHWkhBTVVSRVJFUkVSRVJFUkVSRVJrY2d4UUVCRVJFUkVSRVJFUkVSR1J5VEZBUVVSRVJFUkVSRVJFUkVSRUpzY0FCUkVSMFFmTXpNd01PVGs1cGQwTUlpSWlJaUlpSWlxa25Kd2NtSm1abFhZelNoUURGRVJFUkI4d2EydHJwS2FtbG5ZemlJaUlpSWlJaUtpUVVsTlRJWmZMUzdzWkpZb0JDaUlpb2crWXM3TXpGQXBGYVRlRGlJaUlpSWlJaUFwSm9WQ2diTm15cGQyTUVzVUFCUkVSMFFmTXhjVUZDUWtKU0VwS0t1Mm1FQkVSRVJFUkVaR1JrcEtTa0pDUUFGZFgxOUp1U29saWdJS0lpT2dEWm01dWpycDE2eUlxS29wQkNpSWlJaUlpSXFMM1FGSlNFcUtpb2xDM2J0MFB2Z2FGUkJBRW9iUWJRVVJFUkNVck1URVJ0Mi9maHBPVEV5cFdyQWhiVzlzUC9pU0hpSWlJaUlpSTZIMlJrNU9EMU5SVUtCUUtKQ1Frb0c3ZHVuQjBkQ3p0WmhXWlJDS1JHTFVkQXhSRVJFVC9QNmpWYXNURnhlSEZpeGRJVDA5SFRrNU9hVGVKaUlpSWlJaUlpQUNZbVpsQkxwZWpiTm15Y0hGeGdibTVlV2szNmEwd1FFRkVSRVJFUkVSRVJFUkVSQ1puYklDQ05TaUlpSWlJaUlpSWlJaUlpTWprR0tBZ0lpSWlJaUlpSWlJaUlpS1RZNENDaUlpSWlJaUlpSWlJaUloTWpnRUtJaUlpSWlJaUlpSWlJaUl5T1FZb2lJaUlpSWlJaUlpSWlJakk1QmlnSUNJaUlpSWlJaUlpSWlJaWsyT0Fnb2lJaUlpSWlJaUlpSWlJVEk0QkNpSWlJaUlpSWlJaUlpSWlNamtHS0lpSWlJaUlpSWlJaUlpSXlPUVlvQ0FpSWlJaUlpSWlJaUlpSXBOamdJS0lpSWlJaUlpSWlJaUlpRXlPQVFvaUlpSWlJaUlpSWlJaUlqSTVCaWlJaUlpSWlJaUlpSWlJaU1qa0dLQWdJaUlpSWlJaUlpSWlJaUtUWTRDQ2lJaUlpSWlJaUlpSWlJaE1qZ0VLSWlJaUlpSWlJaUlpSWlJeU9RWW9pSWlJaUlpSWlJaUlpSWpJNUJpZ0lDSWlJaUlpSWlJaUlpSWlrMk9BZ29pSWlJaUlpSWlJaUlpSVRJNEJDaUlpSWlJaUlpSWlJaUlpTWprR0tJaUlpSWlJaUlpSWlJaUl5T1FZb0NBaUlpSWlJaUlpSWlJaUlwTmpnSUtJaUlpSWlJaUlpSWlJaUV5T0FRb2lJaUlpSWlJaUlpSWlJakk1QmlpSWlJaUlpSWlJaUlpSWlNamtHS0FnSWlJaUlpSWlJaUlpSWlLVFk0Q0NpSWlJaUlpSWlJaUlpSWhNamdFS0lpSWlJaUlpSWlJaUlpSXlPUVlvaUlpSWlJaUlpSWlJaUlqSTVCaWdJQ0lpSWlJaUlpSWlJaUlpazJPQWdvaUlpSWlJaUlpSWlJaUlUSTRCQ2lJaUlpSWlJaUlpSWlJaU1qa0dLSWlJaUlpSWlJaUlpSWlJeU9RWW9DQWlJaUlpSWlJaUlpSWlJcE5qZ0lLSWlJaUlpSWlJaUlpSWlFeU9BUW9pSWlJaUlpSWlJaUlpSWpJNUJpaUlpSWlJaUlpSWlJaUlpTWprR0tBZ0lpSWlJaUlpSWlJaUlpS1RZNENDaUlpSWlJaUlpSWlJaUlpK1FLTjZBQUFBVVVsRVFWUk1qZ0VLSWlJaUlpSWlJaUlpSWlJeU9RWW9pSWlJaUlpSWlJaUlpSWpJNUJpZ0lDSWlJaUlpSWlJaUlpSWlrMk9BZ29pSWlJaUlpSWlJaUlpSWlJaUlpSWlJaUlpSWlJaUlQbnovQjVqMDJwQ3dXUE1hQUFBQUFFbEZUa1N1UW1DQyIsCgkiVGhlbWUiIDogIiIsCgkiVHlwZSIgOiAibWluZCIsCgkiVmVyc2lvbiIgOiAiNSIKfQo="/>
    </extobj>
  </extobjs>
</s:customData>
</file>

<file path=customXml/itemProps1.xml><?xml version="1.0" encoding="utf-8"?>
<ds:datastoreItem xmlns:ds="http://schemas.openxmlformats.org/officeDocument/2006/customXml" ds:itemID="{B754EEF9-93FA-40D0-8204-478BC8ED7EFD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323</Words>
  <Application>Microsoft Office PowerPoint</Application>
  <PresentationFormat>全屏显示(16:9)</PresentationFormat>
  <Paragraphs>85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时尚中黑简体</vt:lpstr>
      <vt:lpstr>宋体</vt:lpstr>
      <vt:lpstr>Arial</vt:lpstr>
      <vt:lpstr>Calibri</vt:lpstr>
      <vt:lpstr>Times New Roman</vt:lpstr>
      <vt:lpstr>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❤Namdev</dc:creator>
  <cp:lastModifiedBy>习琴琴</cp:lastModifiedBy>
  <cp:revision>101</cp:revision>
  <dcterms:created xsi:type="dcterms:W3CDTF">2013-09-21T18:51:00Z</dcterms:created>
  <dcterms:modified xsi:type="dcterms:W3CDTF">2022-06-08T06:20:20Z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A0EE405B5BAF404BBB6AD10D30B19A13</vt:lpwstr>
  </property>
</Properties>
</file>